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ti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notesSlides/notesSlide2.xml" ContentType="application/vnd.openxmlformats-officedocument.presentationml.notesSlide+xml"/>
  <Override PartName="/ppt/charts/chart5.xml" ContentType="application/vnd.openxmlformats-officedocument.drawingml.chart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theme/themeOverride6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trictFirstAndLastChars="0" saveSubsetFonts="1">
  <p:sldMasterIdLst>
    <p:sldMasterId id="2147483792" r:id="rId1"/>
  </p:sldMasterIdLst>
  <p:notesMasterIdLst>
    <p:notesMasterId r:id="rId44"/>
  </p:notesMasterIdLst>
  <p:handoutMasterIdLst>
    <p:handoutMasterId r:id="rId45"/>
  </p:handoutMasterIdLst>
  <p:sldIdLst>
    <p:sldId id="256" r:id="rId2"/>
    <p:sldId id="291" r:id="rId3"/>
    <p:sldId id="294" r:id="rId4"/>
    <p:sldId id="350" r:id="rId5"/>
    <p:sldId id="355" r:id="rId6"/>
    <p:sldId id="357" r:id="rId7"/>
    <p:sldId id="358" r:id="rId8"/>
    <p:sldId id="359" r:id="rId9"/>
    <p:sldId id="360" r:id="rId10"/>
    <p:sldId id="361" r:id="rId11"/>
    <p:sldId id="354" r:id="rId12"/>
    <p:sldId id="295" r:id="rId13"/>
    <p:sldId id="298" r:id="rId14"/>
    <p:sldId id="299" r:id="rId15"/>
    <p:sldId id="364" r:id="rId16"/>
    <p:sldId id="366" r:id="rId17"/>
    <p:sldId id="367" r:id="rId18"/>
    <p:sldId id="368" r:id="rId19"/>
    <p:sldId id="369" r:id="rId20"/>
    <p:sldId id="370" r:id="rId21"/>
    <p:sldId id="365" r:id="rId22"/>
    <p:sldId id="312" r:id="rId23"/>
    <p:sldId id="305" r:id="rId24"/>
    <p:sldId id="338" r:id="rId25"/>
    <p:sldId id="353" r:id="rId26"/>
    <p:sldId id="343" r:id="rId27"/>
    <p:sldId id="346" r:id="rId28"/>
    <p:sldId id="339" r:id="rId29"/>
    <p:sldId id="308" r:id="rId30"/>
    <p:sldId id="340" r:id="rId31"/>
    <p:sldId id="314" r:id="rId32"/>
    <p:sldId id="347" r:id="rId33"/>
    <p:sldId id="348" r:id="rId34"/>
    <p:sldId id="349" r:id="rId35"/>
    <p:sldId id="315" r:id="rId36"/>
    <p:sldId id="317" r:id="rId37"/>
    <p:sldId id="318" r:id="rId38"/>
    <p:sldId id="374" r:id="rId39"/>
    <p:sldId id="342" r:id="rId40"/>
    <p:sldId id="378" r:id="rId41"/>
    <p:sldId id="351" r:id="rId42"/>
    <p:sldId id="375" r:id="rId43"/>
  </p:sldIdLst>
  <p:sldSz cx="9144000" cy="6858000" type="screen4x3"/>
  <p:notesSz cx="6732588" cy="9855200"/>
  <p:custShowLst>
    <p:custShow name="struct" id="0">
      <p:sldLst/>
    </p:custShow>
  </p:custShowLst>
  <p:defaultTextStyle>
    <a:defPPr>
      <a:defRPr lang="he-IL"/>
    </a:defPPr>
    <a:lvl1pPr algn="ctr" rtl="0" eaLnBrk="0" fontAlgn="base" hangingPunct="0">
      <a:spcBef>
        <a:spcPct val="50000"/>
      </a:spcBef>
      <a:spcAft>
        <a:spcPct val="0"/>
      </a:spcAft>
      <a:defRPr sz="16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1pPr>
    <a:lvl2pPr marL="457200" algn="ctr" rtl="0" eaLnBrk="0" fontAlgn="base" hangingPunct="0">
      <a:spcBef>
        <a:spcPct val="50000"/>
      </a:spcBef>
      <a:spcAft>
        <a:spcPct val="0"/>
      </a:spcAft>
      <a:defRPr sz="16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2pPr>
    <a:lvl3pPr marL="914400" algn="ctr" rtl="0" eaLnBrk="0" fontAlgn="base" hangingPunct="0">
      <a:spcBef>
        <a:spcPct val="50000"/>
      </a:spcBef>
      <a:spcAft>
        <a:spcPct val="0"/>
      </a:spcAft>
      <a:defRPr sz="16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3pPr>
    <a:lvl4pPr marL="1371600" algn="ctr" rtl="0" eaLnBrk="0" fontAlgn="base" hangingPunct="0">
      <a:spcBef>
        <a:spcPct val="50000"/>
      </a:spcBef>
      <a:spcAft>
        <a:spcPct val="0"/>
      </a:spcAft>
      <a:defRPr sz="16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4pPr>
    <a:lvl5pPr marL="1828800" algn="ctr" rtl="0" eaLnBrk="0" fontAlgn="base" hangingPunct="0">
      <a:spcBef>
        <a:spcPct val="50000"/>
      </a:spcBef>
      <a:spcAft>
        <a:spcPct val="0"/>
      </a:spcAft>
      <a:defRPr sz="16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5pPr>
    <a:lvl6pPr marL="2286000" algn="r" defTabSz="914400" rtl="1" eaLnBrk="1" latinLnBrk="0" hangingPunct="1">
      <a:defRPr sz="16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6pPr>
    <a:lvl7pPr marL="2743200" algn="r" defTabSz="914400" rtl="1" eaLnBrk="1" latinLnBrk="0" hangingPunct="1">
      <a:defRPr sz="16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7pPr>
    <a:lvl8pPr marL="3200400" algn="r" defTabSz="914400" rtl="1" eaLnBrk="1" latinLnBrk="0" hangingPunct="1">
      <a:defRPr sz="16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8pPr>
    <a:lvl9pPr marL="3657600" algn="r" defTabSz="914400" rtl="1" eaLnBrk="1" latinLnBrk="0" hangingPunct="1">
      <a:defRPr sz="16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99"/>
    <a:srgbClr val="00FF00"/>
    <a:srgbClr val="A5D8FF"/>
    <a:srgbClr val="A0C6FF"/>
    <a:srgbClr val="8EB4E3"/>
    <a:srgbClr val="BAC4D7"/>
    <a:srgbClr val="D3E1FE"/>
    <a:srgbClr val="A50021"/>
    <a:srgbClr val="1919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750" autoAdjust="0"/>
    <p:restoredTop sz="95111" autoAdjust="0"/>
  </p:normalViewPr>
  <p:slideViewPr>
    <p:cSldViewPr snapToGrid="0">
      <p:cViewPr varScale="1">
        <p:scale>
          <a:sx n="109" d="100"/>
          <a:sy n="109" d="100"/>
        </p:scale>
        <p:origin x="-1110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-3342" y="-96"/>
      </p:cViewPr>
      <p:guideLst>
        <p:guide orient="horz" pos="3103"/>
        <p:guide pos="212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D:\talhassner\My%20Docs\conf-CVPR-2012\ver_b\Figures\Figure3\scales_ab.xlsx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file:///D:\talhassner\My%20Docs\conf-CVPR-2012\ver_b\Figures\Figure3\scales_ab.xlsx" TargetMode="External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file:///D:\talhassner\My%20Docs\conf-CVPR-2012\ver_b\Figures\Figure3\scales_ab.xlsx" TargetMode="External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file:///D:\talhassner\My%20Docs\conf-CVPR-2012\ver_b\Figures\Figure3\scales_ab.xlsx" TargetMode="External"/><Relationship Id="rId1" Type="http://schemas.openxmlformats.org/officeDocument/2006/relationships/themeOverride" Target="../theme/themeOverride4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file:///D:\talhassner\My%20Docs\conf-CVPR-2012\ver_b\Figures\Figure3\scales_ab.xlsx" TargetMode="External"/><Relationship Id="rId1" Type="http://schemas.openxmlformats.org/officeDocument/2006/relationships/themeOverride" Target="../theme/themeOverride5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oleObject" Target="file:///D:\talhassner\My%20Docs\conf-CVPR-2012\ver_b\Figures\Figure3\scales_ab.xlsx" TargetMode="External"/><Relationship Id="rId1" Type="http://schemas.openxmlformats.org/officeDocument/2006/relationships/themeOverride" Target="../theme/themeOverrid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view3D>
      <c:rotX val="70"/>
      <c:rotY val="0"/>
      <c:depthPercent val="500"/>
      <c:rAngAx val="0"/>
      <c:perspective val="0"/>
    </c:view3D>
    <c:floor>
      <c:thickness val="0"/>
      <c:spPr>
        <a:ln>
          <a:noFill/>
        </a:ln>
      </c:spPr>
    </c:floor>
    <c:sideWall>
      <c:thickness val="0"/>
    </c:sideWall>
    <c:backWall>
      <c:thickness val="0"/>
    </c:backWall>
    <c:plotArea>
      <c:layout/>
      <c:area3DChart>
        <c:grouping val="standard"/>
        <c:varyColors val="0"/>
        <c:ser>
          <c:idx val="0"/>
          <c:order val="0"/>
          <c:val>
            <c:numRef>
              <c:f>Sheet3!$A$1:$A$128</c:f>
              <c:numCache>
                <c:formatCode>General</c:formatCode>
                <c:ptCount val="128"/>
                <c:pt idx="0">
                  <c:v>36</c:v>
                </c:pt>
                <c:pt idx="1">
                  <c:v>6</c:v>
                </c:pt>
                <c:pt idx="2">
                  <c:v>6</c:v>
                </c:pt>
                <c:pt idx="3">
                  <c:v>20</c:v>
                </c:pt>
                <c:pt idx="4">
                  <c:v>33</c:v>
                </c:pt>
                <c:pt idx="5">
                  <c:v>1</c:v>
                </c:pt>
                <c:pt idx="6">
                  <c:v>0</c:v>
                </c:pt>
                <c:pt idx="7">
                  <c:v>13</c:v>
                </c:pt>
                <c:pt idx="8">
                  <c:v>88</c:v>
                </c:pt>
                <c:pt idx="9">
                  <c:v>17</c:v>
                </c:pt>
                <c:pt idx="10">
                  <c:v>3</c:v>
                </c:pt>
                <c:pt idx="11">
                  <c:v>45</c:v>
                </c:pt>
                <c:pt idx="12">
                  <c:v>61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4</c:v>
                </c:pt>
                <c:pt idx="17">
                  <c:v>43</c:v>
                </c:pt>
                <c:pt idx="18">
                  <c:v>41</c:v>
                </c:pt>
                <c:pt idx="19">
                  <c:v>119</c:v>
                </c:pt>
                <c:pt idx="20">
                  <c:v>1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19</c:v>
                </c:pt>
                <c:pt idx="25">
                  <c:v>122</c:v>
                </c:pt>
                <c:pt idx="26">
                  <c:v>46</c:v>
                </c:pt>
                <c:pt idx="27">
                  <c:v>10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2</c:v>
                </c:pt>
                <c:pt idx="32">
                  <c:v>22</c:v>
                </c:pt>
                <c:pt idx="33">
                  <c:v>7</c:v>
                </c:pt>
                <c:pt idx="34">
                  <c:v>122</c:v>
                </c:pt>
                <c:pt idx="35">
                  <c:v>122</c:v>
                </c:pt>
                <c:pt idx="36">
                  <c:v>26</c:v>
                </c:pt>
                <c:pt idx="37">
                  <c:v>7</c:v>
                </c:pt>
                <c:pt idx="38">
                  <c:v>3</c:v>
                </c:pt>
                <c:pt idx="39">
                  <c:v>32</c:v>
                </c:pt>
                <c:pt idx="40">
                  <c:v>77</c:v>
                </c:pt>
                <c:pt idx="41">
                  <c:v>19</c:v>
                </c:pt>
                <c:pt idx="42">
                  <c:v>67</c:v>
                </c:pt>
                <c:pt idx="43">
                  <c:v>51</c:v>
                </c:pt>
                <c:pt idx="44">
                  <c:v>66</c:v>
                </c:pt>
                <c:pt idx="45">
                  <c:v>7</c:v>
                </c:pt>
                <c:pt idx="46">
                  <c:v>1</c:v>
                </c:pt>
                <c:pt idx="47">
                  <c:v>3</c:v>
                </c:pt>
                <c:pt idx="48">
                  <c:v>57</c:v>
                </c:pt>
                <c:pt idx="49">
                  <c:v>70</c:v>
                </c:pt>
                <c:pt idx="50">
                  <c:v>18</c:v>
                </c:pt>
                <c:pt idx="51">
                  <c:v>62</c:v>
                </c:pt>
                <c:pt idx="52">
                  <c:v>7</c:v>
                </c:pt>
                <c:pt idx="53">
                  <c:v>5</c:v>
                </c:pt>
                <c:pt idx="54">
                  <c:v>0</c:v>
                </c:pt>
                <c:pt idx="55">
                  <c:v>3</c:v>
                </c:pt>
                <c:pt idx="56">
                  <c:v>112</c:v>
                </c:pt>
                <c:pt idx="57">
                  <c:v>122</c:v>
                </c:pt>
                <c:pt idx="58">
                  <c:v>10</c:v>
                </c:pt>
                <c:pt idx="59">
                  <c:v>7</c:v>
                </c:pt>
                <c:pt idx="60">
                  <c:v>3</c:v>
                </c:pt>
                <c:pt idx="61">
                  <c:v>9</c:v>
                </c:pt>
                <c:pt idx="62">
                  <c:v>18</c:v>
                </c:pt>
                <c:pt idx="63">
                  <c:v>19</c:v>
                </c:pt>
                <c:pt idx="64">
                  <c:v>2</c:v>
                </c:pt>
                <c:pt idx="65">
                  <c:v>1</c:v>
                </c:pt>
                <c:pt idx="66">
                  <c:v>97</c:v>
                </c:pt>
                <c:pt idx="67">
                  <c:v>122</c:v>
                </c:pt>
                <c:pt idx="68">
                  <c:v>19</c:v>
                </c:pt>
                <c:pt idx="69">
                  <c:v>12</c:v>
                </c:pt>
                <c:pt idx="70">
                  <c:v>4</c:v>
                </c:pt>
                <c:pt idx="71">
                  <c:v>0</c:v>
                </c:pt>
                <c:pt idx="72">
                  <c:v>2</c:v>
                </c:pt>
                <c:pt idx="73">
                  <c:v>5</c:v>
                </c:pt>
                <c:pt idx="74">
                  <c:v>120</c:v>
                </c:pt>
                <c:pt idx="75">
                  <c:v>122</c:v>
                </c:pt>
                <c:pt idx="76">
                  <c:v>13</c:v>
                </c:pt>
                <c:pt idx="77">
                  <c:v>0</c:v>
                </c:pt>
                <c:pt idx="78">
                  <c:v>0</c:v>
                </c:pt>
                <c:pt idx="79">
                  <c:v>3</c:v>
                </c:pt>
                <c:pt idx="80">
                  <c:v>62</c:v>
                </c:pt>
                <c:pt idx="81">
                  <c:v>25</c:v>
                </c:pt>
                <c:pt idx="82">
                  <c:v>43</c:v>
                </c:pt>
                <c:pt idx="83">
                  <c:v>122</c:v>
                </c:pt>
                <c:pt idx="84">
                  <c:v>17</c:v>
                </c:pt>
                <c:pt idx="85">
                  <c:v>17</c:v>
                </c:pt>
                <c:pt idx="86">
                  <c:v>4</c:v>
                </c:pt>
                <c:pt idx="87">
                  <c:v>28</c:v>
                </c:pt>
                <c:pt idx="88">
                  <c:v>122</c:v>
                </c:pt>
                <c:pt idx="89">
                  <c:v>32</c:v>
                </c:pt>
                <c:pt idx="90">
                  <c:v>6</c:v>
                </c:pt>
                <c:pt idx="91">
                  <c:v>6</c:v>
                </c:pt>
                <c:pt idx="92">
                  <c:v>4</c:v>
                </c:pt>
                <c:pt idx="93">
                  <c:v>43</c:v>
                </c:pt>
                <c:pt idx="94">
                  <c:v>33</c:v>
                </c:pt>
                <c:pt idx="95">
                  <c:v>11</c:v>
                </c:pt>
                <c:pt idx="96">
                  <c:v>4</c:v>
                </c:pt>
                <c:pt idx="97">
                  <c:v>5</c:v>
                </c:pt>
                <c:pt idx="98">
                  <c:v>2</c:v>
                </c:pt>
                <c:pt idx="99">
                  <c:v>2</c:v>
                </c:pt>
                <c:pt idx="100">
                  <c:v>17</c:v>
                </c:pt>
                <c:pt idx="101">
                  <c:v>27</c:v>
                </c:pt>
                <c:pt idx="102">
                  <c:v>27</c:v>
                </c:pt>
                <c:pt idx="103">
                  <c:v>6</c:v>
                </c:pt>
                <c:pt idx="104">
                  <c:v>4</c:v>
                </c:pt>
                <c:pt idx="105">
                  <c:v>2</c:v>
                </c:pt>
                <c:pt idx="106">
                  <c:v>6</c:v>
                </c:pt>
                <c:pt idx="107">
                  <c:v>27</c:v>
                </c:pt>
                <c:pt idx="108">
                  <c:v>11</c:v>
                </c:pt>
                <c:pt idx="109">
                  <c:v>0</c:v>
                </c:pt>
                <c:pt idx="110">
                  <c:v>0</c:v>
                </c:pt>
                <c:pt idx="111">
                  <c:v>2</c:v>
                </c:pt>
                <c:pt idx="112">
                  <c:v>10</c:v>
                </c:pt>
                <c:pt idx="113">
                  <c:v>28</c:v>
                </c:pt>
                <c:pt idx="114">
                  <c:v>76</c:v>
                </c:pt>
                <c:pt idx="115">
                  <c:v>75</c:v>
                </c:pt>
                <c:pt idx="116">
                  <c:v>18</c:v>
                </c:pt>
                <c:pt idx="117">
                  <c:v>19</c:v>
                </c:pt>
                <c:pt idx="118">
                  <c:v>1</c:v>
                </c:pt>
                <c:pt idx="119">
                  <c:v>2</c:v>
                </c:pt>
                <c:pt idx="120">
                  <c:v>15</c:v>
                </c:pt>
                <c:pt idx="121">
                  <c:v>56</c:v>
                </c:pt>
                <c:pt idx="122">
                  <c:v>40</c:v>
                </c:pt>
                <c:pt idx="123">
                  <c:v>16</c:v>
                </c:pt>
                <c:pt idx="124">
                  <c:v>77</c:v>
                </c:pt>
                <c:pt idx="125">
                  <c:v>60</c:v>
                </c:pt>
                <c:pt idx="126">
                  <c:v>24</c:v>
                </c:pt>
                <c:pt idx="127">
                  <c:v>32</c:v>
                </c:pt>
              </c:numCache>
            </c:numRef>
          </c:val>
        </c:ser>
        <c:ser>
          <c:idx val="1"/>
          <c:order val="1"/>
          <c:val>
            <c:numRef>
              <c:f>Sheet3!$B$1:$B$128</c:f>
              <c:numCache>
                <c:formatCode>General</c:formatCode>
                <c:ptCount val="128"/>
                <c:pt idx="0">
                  <c:v>2</c:v>
                </c:pt>
                <c:pt idx="1">
                  <c:v>2</c:v>
                </c:pt>
                <c:pt idx="2">
                  <c:v>13</c:v>
                </c:pt>
                <c:pt idx="3">
                  <c:v>44</c:v>
                </c:pt>
                <c:pt idx="4">
                  <c:v>4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15</c:v>
                </c:pt>
                <c:pt idx="9">
                  <c:v>9</c:v>
                </c:pt>
                <c:pt idx="10">
                  <c:v>4</c:v>
                </c:pt>
                <c:pt idx="11">
                  <c:v>16</c:v>
                </c:pt>
                <c:pt idx="12">
                  <c:v>6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1</c:v>
                </c:pt>
                <c:pt idx="17">
                  <c:v>44</c:v>
                </c:pt>
                <c:pt idx="18">
                  <c:v>23</c:v>
                </c:pt>
                <c:pt idx="19">
                  <c:v>28</c:v>
                </c:pt>
                <c:pt idx="20">
                  <c:v>8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1</c:v>
                </c:pt>
                <c:pt idx="25">
                  <c:v>41</c:v>
                </c:pt>
                <c:pt idx="26">
                  <c:v>12</c:v>
                </c:pt>
                <c:pt idx="27">
                  <c:v>13</c:v>
                </c:pt>
                <c:pt idx="28">
                  <c:v>0</c:v>
                </c:pt>
                <c:pt idx="29">
                  <c:v>1</c:v>
                </c:pt>
                <c:pt idx="30">
                  <c:v>4</c:v>
                </c:pt>
                <c:pt idx="31">
                  <c:v>2</c:v>
                </c:pt>
                <c:pt idx="32">
                  <c:v>2</c:v>
                </c:pt>
                <c:pt idx="33">
                  <c:v>5</c:v>
                </c:pt>
                <c:pt idx="34">
                  <c:v>125</c:v>
                </c:pt>
                <c:pt idx="35">
                  <c:v>125</c:v>
                </c:pt>
                <c:pt idx="36">
                  <c:v>6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27</c:v>
                </c:pt>
                <c:pt idx="41">
                  <c:v>40</c:v>
                </c:pt>
                <c:pt idx="42">
                  <c:v>125</c:v>
                </c:pt>
                <c:pt idx="43">
                  <c:v>125</c:v>
                </c:pt>
                <c:pt idx="44">
                  <c:v>10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38</c:v>
                </c:pt>
                <c:pt idx="49">
                  <c:v>125</c:v>
                </c:pt>
                <c:pt idx="50">
                  <c:v>82</c:v>
                </c:pt>
                <c:pt idx="51">
                  <c:v>75</c:v>
                </c:pt>
                <c:pt idx="52">
                  <c:v>94</c:v>
                </c:pt>
                <c:pt idx="53">
                  <c:v>11</c:v>
                </c:pt>
                <c:pt idx="54">
                  <c:v>0</c:v>
                </c:pt>
                <c:pt idx="55">
                  <c:v>0</c:v>
                </c:pt>
                <c:pt idx="56">
                  <c:v>20</c:v>
                </c:pt>
                <c:pt idx="57">
                  <c:v>119</c:v>
                </c:pt>
                <c:pt idx="58">
                  <c:v>32</c:v>
                </c:pt>
                <c:pt idx="59">
                  <c:v>57</c:v>
                </c:pt>
                <c:pt idx="60">
                  <c:v>2</c:v>
                </c:pt>
                <c:pt idx="61">
                  <c:v>9</c:v>
                </c:pt>
                <c:pt idx="62">
                  <c:v>24</c:v>
                </c:pt>
                <c:pt idx="63">
                  <c:v>42</c:v>
                </c:pt>
                <c:pt idx="64">
                  <c:v>16</c:v>
                </c:pt>
                <c:pt idx="65">
                  <c:v>8</c:v>
                </c:pt>
                <c:pt idx="66">
                  <c:v>56</c:v>
                </c:pt>
                <c:pt idx="67">
                  <c:v>90</c:v>
                </c:pt>
                <c:pt idx="68">
                  <c:v>16</c:v>
                </c:pt>
                <c:pt idx="69">
                  <c:v>17</c:v>
                </c:pt>
                <c:pt idx="70">
                  <c:v>11</c:v>
                </c:pt>
                <c:pt idx="71">
                  <c:v>3</c:v>
                </c:pt>
                <c:pt idx="72">
                  <c:v>1</c:v>
                </c:pt>
                <c:pt idx="73">
                  <c:v>2</c:v>
                </c:pt>
                <c:pt idx="74">
                  <c:v>109</c:v>
                </c:pt>
                <c:pt idx="75">
                  <c:v>125</c:v>
                </c:pt>
                <c:pt idx="76">
                  <c:v>8</c:v>
                </c:pt>
                <c:pt idx="77">
                  <c:v>2</c:v>
                </c:pt>
                <c:pt idx="78">
                  <c:v>0</c:v>
                </c:pt>
                <c:pt idx="79">
                  <c:v>0</c:v>
                </c:pt>
                <c:pt idx="80">
                  <c:v>43</c:v>
                </c:pt>
                <c:pt idx="81">
                  <c:v>77</c:v>
                </c:pt>
                <c:pt idx="82">
                  <c:v>107</c:v>
                </c:pt>
                <c:pt idx="83">
                  <c:v>87</c:v>
                </c:pt>
                <c:pt idx="84">
                  <c:v>125</c:v>
                </c:pt>
                <c:pt idx="85">
                  <c:v>33</c:v>
                </c:pt>
                <c:pt idx="86">
                  <c:v>1</c:v>
                </c:pt>
                <c:pt idx="87">
                  <c:v>0</c:v>
                </c:pt>
                <c:pt idx="88">
                  <c:v>24</c:v>
                </c:pt>
                <c:pt idx="89">
                  <c:v>25</c:v>
                </c:pt>
                <c:pt idx="90">
                  <c:v>9</c:v>
                </c:pt>
                <c:pt idx="91">
                  <c:v>26</c:v>
                </c:pt>
                <c:pt idx="92">
                  <c:v>3</c:v>
                </c:pt>
                <c:pt idx="93">
                  <c:v>76</c:v>
                </c:pt>
                <c:pt idx="94">
                  <c:v>39</c:v>
                </c:pt>
                <c:pt idx="95">
                  <c:v>4</c:v>
                </c:pt>
                <c:pt idx="96">
                  <c:v>5</c:v>
                </c:pt>
                <c:pt idx="97">
                  <c:v>7</c:v>
                </c:pt>
                <c:pt idx="98">
                  <c:v>15</c:v>
                </c:pt>
                <c:pt idx="99">
                  <c:v>3</c:v>
                </c:pt>
                <c:pt idx="100">
                  <c:v>5</c:v>
                </c:pt>
                <c:pt idx="101">
                  <c:v>40</c:v>
                </c:pt>
                <c:pt idx="102">
                  <c:v>53</c:v>
                </c:pt>
                <c:pt idx="103">
                  <c:v>40</c:v>
                </c:pt>
                <c:pt idx="104">
                  <c:v>10</c:v>
                </c:pt>
                <c:pt idx="105">
                  <c:v>3</c:v>
                </c:pt>
                <c:pt idx="106">
                  <c:v>5</c:v>
                </c:pt>
                <c:pt idx="107">
                  <c:v>10</c:v>
                </c:pt>
                <c:pt idx="108">
                  <c:v>24</c:v>
                </c:pt>
                <c:pt idx="109">
                  <c:v>53</c:v>
                </c:pt>
                <c:pt idx="110">
                  <c:v>32</c:v>
                </c:pt>
                <c:pt idx="111">
                  <c:v>25</c:v>
                </c:pt>
                <c:pt idx="112">
                  <c:v>11</c:v>
                </c:pt>
                <c:pt idx="113">
                  <c:v>15</c:v>
                </c:pt>
                <c:pt idx="114">
                  <c:v>55</c:v>
                </c:pt>
                <c:pt idx="115">
                  <c:v>18</c:v>
                </c:pt>
                <c:pt idx="116">
                  <c:v>67</c:v>
                </c:pt>
                <c:pt idx="117">
                  <c:v>118</c:v>
                </c:pt>
                <c:pt idx="118">
                  <c:v>10</c:v>
                </c:pt>
                <c:pt idx="119">
                  <c:v>5</c:v>
                </c:pt>
                <c:pt idx="120">
                  <c:v>1</c:v>
                </c:pt>
                <c:pt idx="121">
                  <c:v>3</c:v>
                </c:pt>
                <c:pt idx="122">
                  <c:v>7</c:v>
                </c:pt>
                <c:pt idx="123">
                  <c:v>11</c:v>
                </c:pt>
                <c:pt idx="124">
                  <c:v>14</c:v>
                </c:pt>
                <c:pt idx="125">
                  <c:v>56</c:v>
                </c:pt>
                <c:pt idx="126">
                  <c:v>49</c:v>
                </c:pt>
                <c:pt idx="127">
                  <c:v>21</c:v>
                </c:pt>
              </c:numCache>
            </c:numRef>
          </c:val>
        </c:ser>
        <c:ser>
          <c:idx val="2"/>
          <c:order val="2"/>
          <c:val>
            <c:numRef>
              <c:f>Sheet3!$C$1:$C$128</c:f>
              <c:numCache>
                <c:formatCode>General</c:formatCode>
                <c:ptCount val="128"/>
                <c:pt idx="0">
                  <c:v>0</c:v>
                </c:pt>
                <c:pt idx="1">
                  <c:v>0</c:v>
                </c:pt>
                <c:pt idx="2">
                  <c:v>3</c:v>
                </c:pt>
                <c:pt idx="3">
                  <c:v>29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4</c:v>
                </c:pt>
                <c:pt idx="10">
                  <c:v>4</c:v>
                </c:pt>
                <c:pt idx="11">
                  <c:v>8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16</c:v>
                </c:pt>
                <c:pt idx="18">
                  <c:v>8</c:v>
                </c:pt>
                <c:pt idx="19">
                  <c:v>7</c:v>
                </c:pt>
                <c:pt idx="20">
                  <c:v>4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5</c:v>
                </c:pt>
                <c:pt idx="26">
                  <c:v>2</c:v>
                </c:pt>
                <c:pt idx="27">
                  <c:v>4</c:v>
                </c:pt>
                <c:pt idx="28">
                  <c:v>19</c:v>
                </c:pt>
                <c:pt idx="29">
                  <c:v>13</c:v>
                </c:pt>
                <c:pt idx="30">
                  <c:v>4</c:v>
                </c:pt>
                <c:pt idx="31">
                  <c:v>1</c:v>
                </c:pt>
                <c:pt idx="32">
                  <c:v>0</c:v>
                </c:pt>
                <c:pt idx="33">
                  <c:v>1</c:v>
                </c:pt>
                <c:pt idx="34">
                  <c:v>78</c:v>
                </c:pt>
                <c:pt idx="35">
                  <c:v>129</c:v>
                </c:pt>
                <c:pt idx="36">
                  <c:v>1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2</c:v>
                </c:pt>
                <c:pt idx="41">
                  <c:v>29</c:v>
                </c:pt>
                <c:pt idx="42">
                  <c:v>129</c:v>
                </c:pt>
                <c:pt idx="43">
                  <c:v>129</c:v>
                </c:pt>
                <c:pt idx="44">
                  <c:v>14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9</c:v>
                </c:pt>
                <c:pt idx="49">
                  <c:v>129</c:v>
                </c:pt>
                <c:pt idx="50">
                  <c:v>119</c:v>
                </c:pt>
                <c:pt idx="51">
                  <c:v>58</c:v>
                </c:pt>
                <c:pt idx="52">
                  <c:v>95</c:v>
                </c:pt>
                <c:pt idx="53">
                  <c:v>2</c:v>
                </c:pt>
                <c:pt idx="54">
                  <c:v>0</c:v>
                </c:pt>
                <c:pt idx="55">
                  <c:v>0</c:v>
                </c:pt>
                <c:pt idx="56">
                  <c:v>1</c:v>
                </c:pt>
                <c:pt idx="57">
                  <c:v>42</c:v>
                </c:pt>
                <c:pt idx="58">
                  <c:v>31</c:v>
                </c:pt>
                <c:pt idx="59">
                  <c:v>80</c:v>
                </c:pt>
                <c:pt idx="60">
                  <c:v>20</c:v>
                </c:pt>
                <c:pt idx="61">
                  <c:v>49</c:v>
                </c:pt>
                <c:pt idx="62">
                  <c:v>20</c:v>
                </c:pt>
                <c:pt idx="63">
                  <c:v>11</c:v>
                </c:pt>
                <c:pt idx="64">
                  <c:v>9</c:v>
                </c:pt>
                <c:pt idx="65">
                  <c:v>5</c:v>
                </c:pt>
                <c:pt idx="66">
                  <c:v>37</c:v>
                </c:pt>
                <c:pt idx="67">
                  <c:v>81</c:v>
                </c:pt>
                <c:pt idx="68">
                  <c:v>12</c:v>
                </c:pt>
                <c:pt idx="69">
                  <c:v>27</c:v>
                </c:pt>
                <c:pt idx="70">
                  <c:v>22</c:v>
                </c:pt>
                <c:pt idx="71">
                  <c:v>10</c:v>
                </c:pt>
                <c:pt idx="72">
                  <c:v>4</c:v>
                </c:pt>
                <c:pt idx="73">
                  <c:v>5</c:v>
                </c:pt>
                <c:pt idx="74">
                  <c:v>115</c:v>
                </c:pt>
                <c:pt idx="75">
                  <c:v>129</c:v>
                </c:pt>
                <c:pt idx="76">
                  <c:v>54</c:v>
                </c:pt>
                <c:pt idx="77">
                  <c:v>22</c:v>
                </c:pt>
                <c:pt idx="78">
                  <c:v>3</c:v>
                </c:pt>
                <c:pt idx="79">
                  <c:v>4</c:v>
                </c:pt>
                <c:pt idx="80">
                  <c:v>11</c:v>
                </c:pt>
                <c:pt idx="81">
                  <c:v>73</c:v>
                </c:pt>
                <c:pt idx="82">
                  <c:v>116</c:v>
                </c:pt>
                <c:pt idx="83">
                  <c:v>66</c:v>
                </c:pt>
                <c:pt idx="84">
                  <c:v>109</c:v>
                </c:pt>
                <c:pt idx="85">
                  <c:v>25</c:v>
                </c:pt>
                <c:pt idx="86">
                  <c:v>3</c:v>
                </c:pt>
                <c:pt idx="87">
                  <c:v>6</c:v>
                </c:pt>
                <c:pt idx="88">
                  <c:v>7</c:v>
                </c:pt>
                <c:pt idx="89">
                  <c:v>20</c:v>
                </c:pt>
                <c:pt idx="90">
                  <c:v>23</c:v>
                </c:pt>
                <c:pt idx="91">
                  <c:v>38</c:v>
                </c:pt>
                <c:pt idx="92">
                  <c:v>12</c:v>
                </c:pt>
                <c:pt idx="93">
                  <c:v>125</c:v>
                </c:pt>
                <c:pt idx="94">
                  <c:v>40</c:v>
                </c:pt>
                <c:pt idx="95">
                  <c:v>0</c:v>
                </c:pt>
                <c:pt idx="96">
                  <c:v>0</c:v>
                </c:pt>
                <c:pt idx="97">
                  <c:v>1</c:v>
                </c:pt>
                <c:pt idx="98">
                  <c:v>6</c:v>
                </c:pt>
                <c:pt idx="99">
                  <c:v>13</c:v>
                </c:pt>
                <c:pt idx="100">
                  <c:v>1</c:v>
                </c:pt>
                <c:pt idx="101">
                  <c:v>52</c:v>
                </c:pt>
                <c:pt idx="102">
                  <c:v>101</c:v>
                </c:pt>
                <c:pt idx="103">
                  <c:v>32</c:v>
                </c:pt>
                <c:pt idx="104">
                  <c:v>1</c:v>
                </c:pt>
                <c:pt idx="105">
                  <c:v>1</c:v>
                </c:pt>
                <c:pt idx="106">
                  <c:v>3</c:v>
                </c:pt>
                <c:pt idx="107">
                  <c:v>2</c:v>
                </c:pt>
                <c:pt idx="108">
                  <c:v>31</c:v>
                </c:pt>
                <c:pt idx="109">
                  <c:v>129</c:v>
                </c:pt>
                <c:pt idx="110">
                  <c:v>70</c:v>
                </c:pt>
                <c:pt idx="111">
                  <c:v>21</c:v>
                </c:pt>
                <c:pt idx="112">
                  <c:v>1</c:v>
                </c:pt>
                <c:pt idx="113">
                  <c:v>1</c:v>
                </c:pt>
                <c:pt idx="114">
                  <c:v>14</c:v>
                </c:pt>
                <c:pt idx="115">
                  <c:v>6</c:v>
                </c:pt>
                <c:pt idx="116">
                  <c:v>27</c:v>
                </c:pt>
                <c:pt idx="117">
                  <c:v>82</c:v>
                </c:pt>
                <c:pt idx="118">
                  <c:v>12</c:v>
                </c:pt>
                <c:pt idx="119">
                  <c:v>33</c:v>
                </c:pt>
                <c:pt idx="120">
                  <c:v>10</c:v>
                </c:pt>
                <c:pt idx="121">
                  <c:v>4</c:v>
                </c:pt>
                <c:pt idx="122">
                  <c:v>0</c:v>
                </c:pt>
                <c:pt idx="123">
                  <c:v>1</c:v>
                </c:pt>
                <c:pt idx="124">
                  <c:v>0</c:v>
                </c:pt>
                <c:pt idx="125">
                  <c:v>8</c:v>
                </c:pt>
                <c:pt idx="126">
                  <c:v>13</c:v>
                </c:pt>
                <c:pt idx="127">
                  <c:v>22</c:v>
                </c:pt>
              </c:numCache>
            </c:numRef>
          </c:val>
        </c:ser>
        <c:ser>
          <c:idx val="3"/>
          <c:order val="3"/>
          <c:val>
            <c:numRef>
              <c:f>Sheet3!$D$1:$D$128</c:f>
              <c:numCache>
                <c:formatCode>General</c:formatCode>
                <c:ptCount val="12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8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3</c:v>
                </c:pt>
                <c:pt idx="11">
                  <c:v>4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4</c:v>
                </c:pt>
                <c:pt idx="18">
                  <c:v>2</c:v>
                </c:pt>
                <c:pt idx="19">
                  <c:v>1</c:v>
                </c:pt>
                <c:pt idx="20">
                  <c:v>1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68</c:v>
                </c:pt>
                <c:pt idx="29">
                  <c:v>15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28</c:v>
                </c:pt>
                <c:pt idx="35">
                  <c:v>129</c:v>
                </c:pt>
                <c:pt idx="36">
                  <c:v>3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9</c:v>
                </c:pt>
                <c:pt idx="42">
                  <c:v>129</c:v>
                </c:pt>
                <c:pt idx="43">
                  <c:v>129</c:v>
                </c:pt>
                <c:pt idx="44">
                  <c:v>18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126</c:v>
                </c:pt>
                <c:pt idx="50">
                  <c:v>129</c:v>
                </c:pt>
                <c:pt idx="51">
                  <c:v>62</c:v>
                </c:pt>
                <c:pt idx="52">
                  <c:v>48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10</c:v>
                </c:pt>
                <c:pt idx="58">
                  <c:v>28</c:v>
                </c:pt>
                <c:pt idx="59">
                  <c:v>83</c:v>
                </c:pt>
                <c:pt idx="60">
                  <c:v>79</c:v>
                </c:pt>
                <c:pt idx="61">
                  <c:v>75</c:v>
                </c:pt>
                <c:pt idx="62">
                  <c:v>6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12</c:v>
                </c:pt>
                <c:pt idx="67">
                  <c:v>83</c:v>
                </c:pt>
                <c:pt idx="68">
                  <c:v>14</c:v>
                </c:pt>
                <c:pt idx="69">
                  <c:v>45</c:v>
                </c:pt>
                <c:pt idx="70">
                  <c:v>47</c:v>
                </c:pt>
                <c:pt idx="71">
                  <c:v>5</c:v>
                </c:pt>
                <c:pt idx="72">
                  <c:v>0</c:v>
                </c:pt>
                <c:pt idx="73">
                  <c:v>4</c:v>
                </c:pt>
                <c:pt idx="74">
                  <c:v>123</c:v>
                </c:pt>
                <c:pt idx="75">
                  <c:v>129</c:v>
                </c:pt>
                <c:pt idx="76">
                  <c:v>74</c:v>
                </c:pt>
                <c:pt idx="77">
                  <c:v>65</c:v>
                </c:pt>
                <c:pt idx="78">
                  <c:v>20</c:v>
                </c:pt>
                <c:pt idx="79">
                  <c:v>4</c:v>
                </c:pt>
                <c:pt idx="80">
                  <c:v>0</c:v>
                </c:pt>
                <c:pt idx="81">
                  <c:v>40</c:v>
                </c:pt>
                <c:pt idx="82">
                  <c:v>123</c:v>
                </c:pt>
                <c:pt idx="83">
                  <c:v>80</c:v>
                </c:pt>
                <c:pt idx="84">
                  <c:v>53</c:v>
                </c:pt>
                <c:pt idx="85">
                  <c:v>25</c:v>
                </c:pt>
                <c:pt idx="86">
                  <c:v>6</c:v>
                </c:pt>
                <c:pt idx="87">
                  <c:v>17</c:v>
                </c:pt>
                <c:pt idx="88">
                  <c:v>5</c:v>
                </c:pt>
                <c:pt idx="89">
                  <c:v>9</c:v>
                </c:pt>
                <c:pt idx="90">
                  <c:v>33</c:v>
                </c:pt>
                <c:pt idx="91">
                  <c:v>51</c:v>
                </c:pt>
                <c:pt idx="92">
                  <c:v>23</c:v>
                </c:pt>
                <c:pt idx="93">
                  <c:v>129</c:v>
                </c:pt>
                <c:pt idx="94">
                  <c:v>18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6</c:v>
                </c:pt>
                <c:pt idx="100">
                  <c:v>2</c:v>
                </c:pt>
                <c:pt idx="101">
                  <c:v>80</c:v>
                </c:pt>
                <c:pt idx="102">
                  <c:v>109</c:v>
                </c:pt>
                <c:pt idx="103">
                  <c:v>8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1</c:v>
                </c:pt>
                <c:pt idx="108">
                  <c:v>19</c:v>
                </c:pt>
                <c:pt idx="109">
                  <c:v>129</c:v>
                </c:pt>
                <c:pt idx="110">
                  <c:v>67</c:v>
                </c:pt>
                <c:pt idx="111">
                  <c:v>7</c:v>
                </c:pt>
                <c:pt idx="112">
                  <c:v>0</c:v>
                </c:pt>
                <c:pt idx="113">
                  <c:v>0</c:v>
                </c:pt>
                <c:pt idx="114">
                  <c:v>1</c:v>
                </c:pt>
                <c:pt idx="115">
                  <c:v>2</c:v>
                </c:pt>
                <c:pt idx="116">
                  <c:v>6</c:v>
                </c:pt>
                <c:pt idx="117">
                  <c:v>38</c:v>
                </c:pt>
                <c:pt idx="118">
                  <c:v>9</c:v>
                </c:pt>
                <c:pt idx="119">
                  <c:v>33</c:v>
                </c:pt>
                <c:pt idx="120">
                  <c:v>9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2</c:v>
                </c:pt>
                <c:pt idx="127">
                  <c:v>8</c:v>
                </c:pt>
              </c:numCache>
            </c:numRef>
          </c:val>
        </c:ser>
        <c:ser>
          <c:idx val="4"/>
          <c:order val="4"/>
          <c:val>
            <c:numRef>
              <c:f>Sheet3!$E$1:$E$128</c:f>
              <c:numCache>
                <c:formatCode>General</c:formatCode>
                <c:ptCount val="12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68</c:v>
                </c:pt>
                <c:pt idx="29">
                  <c:v>18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13</c:v>
                </c:pt>
                <c:pt idx="35">
                  <c:v>125</c:v>
                </c:pt>
                <c:pt idx="36">
                  <c:v>15</c:v>
                </c:pt>
                <c:pt idx="37">
                  <c:v>2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13</c:v>
                </c:pt>
                <c:pt idx="42">
                  <c:v>125</c:v>
                </c:pt>
                <c:pt idx="43">
                  <c:v>125</c:v>
                </c:pt>
                <c:pt idx="44">
                  <c:v>30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113</c:v>
                </c:pt>
                <c:pt idx="50">
                  <c:v>125</c:v>
                </c:pt>
                <c:pt idx="51">
                  <c:v>82</c:v>
                </c:pt>
                <c:pt idx="52">
                  <c:v>34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3</c:v>
                </c:pt>
                <c:pt idx="58">
                  <c:v>20</c:v>
                </c:pt>
                <c:pt idx="59">
                  <c:v>57</c:v>
                </c:pt>
                <c:pt idx="60">
                  <c:v>86</c:v>
                </c:pt>
                <c:pt idx="61">
                  <c:v>102</c:v>
                </c:pt>
                <c:pt idx="62">
                  <c:v>7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6</c:v>
                </c:pt>
                <c:pt idx="67">
                  <c:v>77</c:v>
                </c:pt>
                <c:pt idx="68">
                  <c:v>27</c:v>
                </c:pt>
                <c:pt idx="69">
                  <c:v>88</c:v>
                </c:pt>
                <c:pt idx="70">
                  <c:v>75</c:v>
                </c:pt>
                <c:pt idx="71">
                  <c:v>7</c:v>
                </c:pt>
                <c:pt idx="72">
                  <c:v>0</c:v>
                </c:pt>
                <c:pt idx="73">
                  <c:v>6</c:v>
                </c:pt>
                <c:pt idx="74">
                  <c:v>123</c:v>
                </c:pt>
                <c:pt idx="75">
                  <c:v>125</c:v>
                </c:pt>
                <c:pt idx="76">
                  <c:v>92</c:v>
                </c:pt>
                <c:pt idx="77">
                  <c:v>113</c:v>
                </c:pt>
                <c:pt idx="78">
                  <c:v>39</c:v>
                </c:pt>
                <c:pt idx="79">
                  <c:v>12</c:v>
                </c:pt>
                <c:pt idx="80">
                  <c:v>1</c:v>
                </c:pt>
                <c:pt idx="81">
                  <c:v>40</c:v>
                </c:pt>
                <c:pt idx="82">
                  <c:v>119</c:v>
                </c:pt>
                <c:pt idx="83">
                  <c:v>90</c:v>
                </c:pt>
                <c:pt idx="84">
                  <c:v>33</c:v>
                </c:pt>
                <c:pt idx="85">
                  <c:v>20</c:v>
                </c:pt>
                <c:pt idx="86">
                  <c:v>6</c:v>
                </c:pt>
                <c:pt idx="87">
                  <c:v>23</c:v>
                </c:pt>
                <c:pt idx="88">
                  <c:v>7</c:v>
                </c:pt>
                <c:pt idx="89">
                  <c:v>7</c:v>
                </c:pt>
                <c:pt idx="90">
                  <c:v>27</c:v>
                </c:pt>
                <c:pt idx="91">
                  <c:v>36</c:v>
                </c:pt>
                <c:pt idx="92">
                  <c:v>15</c:v>
                </c:pt>
                <c:pt idx="93">
                  <c:v>112</c:v>
                </c:pt>
                <c:pt idx="94">
                  <c:v>10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3</c:v>
                </c:pt>
                <c:pt idx="100">
                  <c:v>4</c:v>
                </c:pt>
                <c:pt idx="101">
                  <c:v>91</c:v>
                </c:pt>
                <c:pt idx="102">
                  <c:v>80</c:v>
                </c:pt>
                <c:pt idx="103">
                  <c:v>5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12</c:v>
                </c:pt>
                <c:pt idx="109">
                  <c:v>125</c:v>
                </c:pt>
                <c:pt idx="110">
                  <c:v>50</c:v>
                </c:pt>
                <c:pt idx="111">
                  <c:v>10</c:v>
                </c:pt>
                <c:pt idx="112">
                  <c:v>2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1</c:v>
                </c:pt>
                <c:pt idx="117">
                  <c:v>14</c:v>
                </c:pt>
                <c:pt idx="118">
                  <c:v>5</c:v>
                </c:pt>
                <c:pt idx="119">
                  <c:v>21</c:v>
                </c:pt>
                <c:pt idx="120">
                  <c:v>6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3</c:v>
                </c:pt>
              </c:numCache>
            </c:numRef>
          </c:val>
        </c:ser>
        <c:ser>
          <c:idx val="5"/>
          <c:order val="5"/>
          <c:val>
            <c:numRef>
              <c:f>Sheet3!$F$1:$F$128</c:f>
              <c:numCache>
                <c:formatCode>General</c:formatCode>
                <c:ptCount val="12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54</c:v>
                </c:pt>
                <c:pt idx="29">
                  <c:v>17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6</c:v>
                </c:pt>
                <c:pt idx="35">
                  <c:v>127</c:v>
                </c:pt>
                <c:pt idx="36">
                  <c:v>30</c:v>
                </c:pt>
                <c:pt idx="37">
                  <c:v>7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16</c:v>
                </c:pt>
                <c:pt idx="42">
                  <c:v>127</c:v>
                </c:pt>
                <c:pt idx="43">
                  <c:v>127</c:v>
                </c:pt>
                <c:pt idx="44">
                  <c:v>41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101</c:v>
                </c:pt>
                <c:pt idx="50">
                  <c:v>127</c:v>
                </c:pt>
                <c:pt idx="51">
                  <c:v>99</c:v>
                </c:pt>
                <c:pt idx="52">
                  <c:v>24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1</c:v>
                </c:pt>
                <c:pt idx="58">
                  <c:v>14</c:v>
                </c:pt>
                <c:pt idx="59">
                  <c:v>39</c:v>
                </c:pt>
                <c:pt idx="60">
                  <c:v>74</c:v>
                </c:pt>
                <c:pt idx="61">
                  <c:v>102</c:v>
                </c:pt>
                <c:pt idx="62">
                  <c:v>6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3</c:v>
                </c:pt>
                <c:pt idx="67">
                  <c:v>66</c:v>
                </c:pt>
                <c:pt idx="68">
                  <c:v>49</c:v>
                </c:pt>
                <c:pt idx="69">
                  <c:v>127</c:v>
                </c:pt>
                <c:pt idx="70">
                  <c:v>97</c:v>
                </c:pt>
                <c:pt idx="71">
                  <c:v>8</c:v>
                </c:pt>
                <c:pt idx="72">
                  <c:v>0</c:v>
                </c:pt>
                <c:pt idx="73">
                  <c:v>8</c:v>
                </c:pt>
                <c:pt idx="74">
                  <c:v>125</c:v>
                </c:pt>
                <c:pt idx="75">
                  <c:v>127</c:v>
                </c:pt>
                <c:pt idx="76">
                  <c:v>105</c:v>
                </c:pt>
                <c:pt idx="77">
                  <c:v>127</c:v>
                </c:pt>
                <c:pt idx="78">
                  <c:v>56</c:v>
                </c:pt>
                <c:pt idx="79">
                  <c:v>22</c:v>
                </c:pt>
                <c:pt idx="80">
                  <c:v>4</c:v>
                </c:pt>
                <c:pt idx="81">
                  <c:v>42</c:v>
                </c:pt>
                <c:pt idx="82">
                  <c:v>122</c:v>
                </c:pt>
                <c:pt idx="83">
                  <c:v>101</c:v>
                </c:pt>
                <c:pt idx="84">
                  <c:v>21</c:v>
                </c:pt>
                <c:pt idx="85">
                  <c:v>14</c:v>
                </c:pt>
                <c:pt idx="86">
                  <c:v>6</c:v>
                </c:pt>
                <c:pt idx="87">
                  <c:v>22</c:v>
                </c:pt>
                <c:pt idx="88">
                  <c:v>7</c:v>
                </c:pt>
                <c:pt idx="89">
                  <c:v>5</c:v>
                </c:pt>
                <c:pt idx="90">
                  <c:v>19</c:v>
                </c:pt>
                <c:pt idx="91">
                  <c:v>26</c:v>
                </c:pt>
                <c:pt idx="92">
                  <c:v>8</c:v>
                </c:pt>
                <c:pt idx="93">
                  <c:v>67</c:v>
                </c:pt>
                <c:pt idx="94">
                  <c:v>6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1</c:v>
                </c:pt>
                <c:pt idx="100">
                  <c:v>5</c:v>
                </c:pt>
                <c:pt idx="101">
                  <c:v>90</c:v>
                </c:pt>
                <c:pt idx="102">
                  <c:v>58</c:v>
                </c:pt>
                <c:pt idx="103">
                  <c:v>3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7</c:v>
                </c:pt>
                <c:pt idx="109">
                  <c:v>93</c:v>
                </c:pt>
                <c:pt idx="110">
                  <c:v>38</c:v>
                </c:pt>
                <c:pt idx="111">
                  <c:v>10</c:v>
                </c:pt>
                <c:pt idx="112">
                  <c:v>3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5</c:v>
                </c:pt>
                <c:pt idx="118">
                  <c:v>2</c:v>
                </c:pt>
                <c:pt idx="119">
                  <c:v>11</c:v>
                </c:pt>
                <c:pt idx="120">
                  <c:v>3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6962560"/>
        <c:axId val="66964096"/>
        <c:axId val="66958656"/>
      </c:area3DChart>
      <c:catAx>
        <c:axId val="66962560"/>
        <c:scaling>
          <c:orientation val="minMax"/>
        </c:scaling>
        <c:delete val="1"/>
        <c:axPos val="b"/>
        <c:majorTickMark val="out"/>
        <c:minorTickMark val="none"/>
        <c:tickLblPos val="nextTo"/>
        <c:crossAx val="66964096"/>
        <c:crosses val="autoZero"/>
        <c:auto val="1"/>
        <c:lblAlgn val="ctr"/>
        <c:lblOffset val="100"/>
        <c:noMultiLvlLbl val="0"/>
      </c:catAx>
      <c:valAx>
        <c:axId val="6696409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6962560"/>
        <c:crosses val="autoZero"/>
        <c:crossBetween val="midCat"/>
      </c:valAx>
      <c:serAx>
        <c:axId val="66958656"/>
        <c:scaling>
          <c:orientation val="minMax"/>
        </c:scaling>
        <c:delete val="1"/>
        <c:axPos val="b"/>
        <c:majorTickMark val="out"/>
        <c:minorTickMark val="none"/>
        <c:tickLblPos val="nextTo"/>
        <c:crossAx val="66964096"/>
        <c:crosses val="autoZero"/>
      </c:serAx>
    </c:plotArea>
    <c:plotVisOnly val="1"/>
    <c:dispBlanksAs val="zero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view3D>
      <c:rotX val="70"/>
      <c:rotY val="0"/>
      <c:depthPercent val="500"/>
      <c:rAngAx val="0"/>
      <c:perspective val="0"/>
    </c:view3D>
    <c:floor>
      <c:thickness val="0"/>
      <c:spPr>
        <a:ln>
          <a:noFill/>
        </a:ln>
      </c:spPr>
    </c:floor>
    <c:sideWall>
      <c:thickness val="0"/>
      <c:spPr>
        <a:ln>
          <a:noFill/>
        </a:ln>
      </c:spPr>
    </c:sideWall>
    <c:backWall>
      <c:thickness val="0"/>
      <c:spPr>
        <a:ln>
          <a:noFill/>
        </a:ln>
      </c:spPr>
    </c:backWall>
    <c:plotArea>
      <c:layout/>
      <c:area3DChart>
        <c:grouping val="standard"/>
        <c:varyColors val="0"/>
        <c:ser>
          <c:idx val="0"/>
          <c:order val="0"/>
          <c:val>
            <c:numRef>
              <c:f>Sheet4!$A$1:$A$125</c:f>
              <c:numCache>
                <c:formatCode>General</c:formatCode>
                <c:ptCount val="125"/>
                <c:pt idx="0">
                  <c:v>5</c:v>
                </c:pt>
                <c:pt idx="1">
                  <c:v>24</c:v>
                </c:pt>
                <c:pt idx="2">
                  <c:v>0</c:v>
                </c:pt>
                <c:pt idx="3">
                  <c:v>1</c:v>
                </c:pt>
                <c:pt idx="4">
                  <c:v>4</c:v>
                </c:pt>
                <c:pt idx="5">
                  <c:v>1</c:v>
                </c:pt>
                <c:pt idx="6">
                  <c:v>8</c:v>
                </c:pt>
                <c:pt idx="7">
                  <c:v>17</c:v>
                </c:pt>
                <c:pt idx="8">
                  <c:v>24</c:v>
                </c:pt>
                <c:pt idx="9">
                  <c:v>29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40</c:v>
                </c:pt>
                <c:pt idx="14">
                  <c:v>32</c:v>
                </c:pt>
                <c:pt idx="15">
                  <c:v>9</c:v>
                </c:pt>
                <c:pt idx="16">
                  <c:v>0</c:v>
                </c:pt>
                <c:pt idx="17">
                  <c:v>5</c:v>
                </c:pt>
                <c:pt idx="18">
                  <c:v>4</c:v>
                </c:pt>
                <c:pt idx="19">
                  <c:v>0</c:v>
                </c:pt>
                <c:pt idx="20">
                  <c:v>0</c:v>
                </c:pt>
                <c:pt idx="21">
                  <c:v>6</c:v>
                </c:pt>
                <c:pt idx="22">
                  <c:v>1</c:v>
                </c:pt>
                <c:pt idx="23">
                  <c:v>0</c:v>
                </c:pt>
                <c:pt idx="24">
                  <c:v>0</c:v>
                </c:pt>
                <c:pt idx="25">
                  <c:v>30</c:v>
                </c:pt>
                <c:pt idx="26">
                  <c:v>45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8</c:v>
                </c:pt>
                <c:pt idx="33">
                  <c:v>55</c:v>
                </c:pt>
                <c:pt idx="34">
                  <c:v>18</c:v>
                </c:pt>
                <c:pt idx="35">
                  <c:v>93</c:v>
                </c:pt>
                <c:pt idx="36">
                  <c:v>117</c:v>
                </c:pt>
                <c:pt idx="37">
                  <c:v>10</c:v>
                </c:pt>
                <c:pt idx="38">
                  <c:v>25</c:v>
                </c:pt>
                <c:pt idx="39">
                  <c:v>35</c:v>
                </c:pt>
                <c:pt idx="40">
                  <c:v>40</c:v>
                </c:pt>
                <c:pt idx="41">
                  <c:v>79</c:v>
                </c:pt>
                <c:pt idx="42">
                  <c:v>19</c:v>
                </c:pt>
                <c:pt idx="43">
                  <c:v>23</c:v>
                </c:pt>
                <c:pt idx="44">
                  <c:v>12</c:v>
                </c:pt>
                <c:pt idx="45">
                  <c:v>107</c:v>
                </c:pt>
                <c:pt idx="46">
                  <c:v>60</c:v>
                </c:pt>
                <c:pt idx="47">
                  <c:v>17</c:v>
                </c:pt>
                <c:pt idx="48">
                  <c:v>0</c:v>
                </c:pt>
                <c:pt idx="49">
                  <c:v>35</c:v>
                </c:pt>
                <c:pt idx="50">
                  <c:v>19</c:v>
                </c:pt>
                <c:pt idx="51">
                  <c:v>2</c:v>
                </c:pt>
                <c:pt idx="52">
                  <c:v>30</c:v>
                </c:pt>
                <c:pt idx="53">
                  <c:v>11</c:v>
                </c:pt>
                <c:pt idx="54">
                  <c:v>1</c:v>
                </c:pt>
                <c:pt idx="55">
                  <c:v>0</c:v>
                </c:pt>
                <c:pt idx="56">
                  <c:v>4</c:v>
                </c:pt>
                <c:pt idx="57">
                  <c:v>130</c:v>
                </c:pt>
                <c:pt idx="58">
                  <c:v>123</c:v>
                </c:pt>
                <c:pt idx="59">
                  <c:v>1</c:v>
                </c:pt>
                <c:pt idx="60">
                  <c:v>5</c:v>
                </c:pt>
                <c:pt idx="61">
                  <c:v>3</c:v>
                </c:pt>
                <c:pt idx="62">
                  <c:v>3</c:v>
                </c:pt>
                <c:pt idx="63">
                  <c:v>11</c:v>
                </c:pt>
                <c:pt idx="64">
                  <c:v>3</c:v>
                </c:pt>
                <c:pt idx="65">
                  <c:v>2</c:v>
                </c:pt>
                <c:pt idx="66">
                  <c:v>8</c:v>
                </c:pt>
                <c:pt idx="67">
                  <c:v>130</c:v>
                </c:pt>
                <c:pt idx="68">
                  <c:v>130</c:v>
                </c:pt>
                <c:pt idx="69">
                  <c:v>20</c:v>
                </c:pt>
                <c:pt idx="70">
                  <c:v>4</c:v>
                </c:pt>
                <c:pt idx="71">
                  <c:v>1</c:v>
                </c:pt>
                <c:pt idx="72">
                  <c:v>0</c:v>
                </c:pt>
                <c:pt idx="73">
                  <c:v>6</c:v>
                </c:pt>
                <c:pt idx="74">
                  <c:v>14</c:v>
                </c:pt>
                <c:pt idx="75">
                  <c:v>130</c:v>
                </c:pt>
                <c:pt idx="76">
                  <c:v>130</c:v>
                </c:pt>
                <c:pt idx="77">
                  <c:v>36</c:v>
                </c:pt>
                <c:pt idx="78">
                  <c:v>1</c:v>
                </c:pt>
                <c:pt idx="79">
                  <c:v>0</c:v>
                </c:pt>
                <c:pt idx="80">
                  <c:v>0</c:v>
                </c:pt>
                <c:pt idx="81">
                  <c:v>27</c:v>
                </c:pt>
                <c:pt idx="82">
                  <c:v>8</c:v>
                </c:pt>
                <c:pt idx="83">
                  <c:v>61</c:v>
                </c:pt>
                <c:pt idx="84">
                  <c:v>130</c:v>
                </c:pt>
                <c:pt idx="85">
                  <c:v>5</c:v>
                </c:pt>
                <c:pt idx="86">
                  <c:v>0</c:v>
                </c:pt>
                <c:pt idx="87">
                  <c:v>0</c:v>
                </c:pt>
                <c:pt idx="88">
                  <c:v>37</c:v>
                </c:pt>
                <c:pt idx="89">
                  <c:v>130</c:v>
                </c:pt>
                <c:pt idx="90">
                  <c:v>15</c:v>
                </c:pt>
                <c:pt idx="91">
                  <c:v>3</c:v>
                </c:pt>
                <c:pt idx="92">
                  <c:v>18</c:v>
                </c:pt>
                <c:pt idx="93">
                  <c:v>6</c:v>
                </c:pt>
                <c:pt idx="94">
                  <c:v>30</c:v>
                </c:pt>
                <c:pt idx="95">
                  <c:v>68</c:v>
                </c:pt>
                <c:pt idx="96">
                  <c:v>11</c:v>
                </c:pt>
                <c:pt idx="97">
                  <c:v>0</c:v>
                </c:pt>
                <c:pt idx="98">
                  <c:v>0</c:v>
                </c:pt>
                <c:pt idx="99">
                  <c:v>12</c:v>
                </c:pt>
                <c:pt idx="100">
                  <c:v>20</c:v>
                </c:pt>
                <c:pt idx="101">
                  <c:v>26</c:v>
                </c:pt>
                <c:pt idx="102">
                  <c:v>41</c:v>
                </c:pt>
                <c:pt idx="103">
                  <c:v>33</c:v>
                </c:pt>
                <c:pt idx="104">
                  <c:v>5</c:v>
                </c:pt>
                <c:pt idx="105">
                  <c:v>0</c:v>
                </c:pt>
                <c:pt idx="106">
                  <c:v>0</c:v>
                </c:pt>
                <c:pt idx="107">
                  <c:v>42</c:v>
                </c:pt>
                <c:pt idx="108">
                  <c:v>79</c:v>
                </c:pt>
                <c:pt idx="109">
                  <c:v>69</c:v>
                </c:pt>
                <c:pt idx="110">
                  <c:v>8</c:v>
                </c:pt>
                <c:pt idx="111">
                  <c:v>7</c:v>
                </c:pt>
                <c:pt idx="112">
                  <c:v>1</c:v>
                </c:pt>
                <c:pt idx="113">
                  <c:v>4</c:v>
                </c:pt>
                <c:pt idx="114">
                  <c:v>3</c:v>
                </c:pt>
                <c:pt idx="115">
                  <c:v>49</c:v>
                </c:pt>
                <c:pt idx="116">
                  <c:v>130</c:v>
                </c:pt>
                <c:pt idx="117">
                  <c:v>11</c:v>
                </c:pt>
                <c:pt idx="118">
                  <c:v>0</c:v>
                </c:pt>
                <c:pt idx="119">
                  <c:v>0</c:v>
                </c:pt>
                <c:pt idx="120">
                  <c:v>17</c:v>
                </c:pt>
                <c:pt idx="121">
                  <c:v>77</c:v>
                </c:pt>
                <c:pt idx="122">
                  <c:v>60</c:v>
                </c:pt>
                <c:pt idx="123">
                  <c:v>24</c:v>
                </c:pt>
                <c:pt idx="124">
                  <c:v>32</c:v>
                </c:pt>
              </c:numCache>
            </c:numRef>
          </c:val>
        </c:ser>
        <c:ser>
          <c:idx val="1"/>
          <c:order val="1"/>
          <c:val>
            <c:numRef>
              <c:f>Sheet4!$B$1:$B$125</c:f>
              <c:numCache>
                <c:formatCode>General</c:formatCode>
                <c:ptCount val="12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8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2</c:v>
                </c:pt>
                <c:pt idx="9">
                  <c:v>4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2</c:v>
                </c:pt>
                <c:pt idx="14">
                  <c:v>2</c:v>
                </c:pt>
                <c:pt idx="15">
                  <c:v>0</c:v>
                </c:pt>
                <c:pt idx="16">
                  <c:v>0</c:v>
                </c:pt>
                <c:pt idx="17">
                  <c:v>2</c:v>
                </c:pt>
                <c:pt idx="18">
                  <c:v>2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5</c:v>
                </c:pt>
                <c:pt idx="26">
                  <c:v>5</c:v>
                </c:pt>
                <c:pt idx="27">
                  <c:v>0</c:v>
                </c:pt>
                <c:pt idx="28">
                  <c:v>0</c:v>
                </c:pt>
                <c:pt idx="29">
                  <c:v>1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7</c:v>
                </c:pt>
                <c:pt idx="34">
                  <c:v>7</c:v>
                </c:pt>
                <c:pt idx="35">
                  <c:v>127</c:v>
                </c:pt>
                <c:pt idx="36">
                  <c:v>131</c:v>
                </c:pt>
                <c:pt idx="37">
                  <c:v>11</c:v>
                </c:pt>
                <c:pt idx="38">
                  <c:v>15</c:v>
                </c:pt>
                <c:pt idx="39">
                  <c:v>6</c:v>
                </c:pt>
                <c:pt idx="40">
                  <c:v>23</c:v>
                </c:pt>
                <c:pt idx="41">
                  <c:v>53</c:v>
                </c:pt>
                <c:pt idx="42">
                  <c:v>23</c:v>
                </c:pt>
                <c:pt idx="43">
                  <c:v>93</c:v>
                </c:pt>
                <c:pt idx="44">
                  <c:v>63</c:v>
                </c:pt>
                <c:pt idx="45">
                  <c:v>38</c:v>
                </c:pt>
                <c:pt idx="46">
                  <c:v>26</c:v>
                </c:pt>
                <c:pt idx="47">
                  <c:v>4</c:v>
                </c:pt>
                <c:pt idx="48">
                  <c:v>5</c:v>
                </c:pt>
                <c:pt idx="49">
                  <c:v>93</c:v>
                </c:pt>
                <c:pt idx="50">
                  <c:v>60</c:v>
                </c:pt>
                <c:pt idx="51">
                  <c:v>9</c:v>
                </c:pt>
                <c:pt idx="52">
                  <c:v>20</c:v>
                </c:pt>
                <c:pt idx="53">
                  <c:v>17</c:v>
                </c:pt>
                <c:pt idx="54">
                  <c:v>11</c:v>
                </c:pt>
                <c:pt idx="55">
                  <c:v>1</c:v>
                </c:pt>
                <c:pt idx="56">
                  <c:v>5</c:v>
                </c:pt>
                <c:pt idx="57">
                  <c:v>131</c:v>
                </c:pt>
                <c:pt idx="58">
                  <c:v>98</c:v>
                </c:pt>
                <c:pt idx="59">
                  <c:v>3</c:v>
                </c:pt>
                <c:pt idx="60">
                  <c:v>7</c:v>
                </c:pt>
                <c:pt idx="61">
                  <c:v>4</c:v>
                </c:pt>
                <c:pt idx="62">
                  <c:v>10</c:v>
                </c:pt>
                <c:pt idx="63">
                  <c:v>24</c:v>
                </c:pt>
                <c:pt idx="64">
                  <c:v>30</c:v>
                </c:pt>
                <c:pt idx="65">
                  <c:v>4</c:v>
                </c:pt>
                <c:pt idx="66">
                  <c:v>2</c:v>
                </c:pt>
                <c:pt idx="67">
                  <c:v>111</c:v>
                </c:pt>
                <c:pt idx="68">
                  <c:v>131</c:v>
                </c:pt>
                <c:pt idx="69">
                  <c:v>24</c:v>
                </c:pt>
                <c:pt idx="70">
                  <c:v>13</c:v>
                </c:pt>
                <c:pt idx="71">
                  <c:v>5</c:v>
                </c:pt>
                <c:pt idx="72">
                  <c:v>0</c:v>
                </c:pt>
                <c:pt idx="73">
                  <c:v>2</c:v>
                </c:pt>
                <c:pt idx="74">
                  <c:v>5</c:v>
                </c:pt>
                <c:pt idx="75">
                  <c:v>131</c:v>
                </c:pt>
                <c:pt idx="76">
                  <c:v>131</c:v>
                </c:pt>
                <c:pt idx="77">
                  <c:v>10</c:v>
                </c:pt>
                <c:pt idx="78">
                  <c:v>1</c:v>
                </c:pt>
                <c:pt idx="79">
                  <c:v>0</c:v>
                </c:pt>
                <c:pt idx="80">
                  <c:v>4</c:v>
                </c:pt>
                <c:pt idx="81">
                  <c:v>97</c:v>
                </c:pt>
                <c:pt idx="82">
                  <c:v>46</c:v>
                </c:pt>
                <c:pt idx="83">
                  <c:v>61</c:v>
                </c:pt>
                <c:pt idx="84">
                  <c:v>131</c:v>
                </c:pt>
                <c:pt idx="85">
                  <c:v>34</c:v>
                </c:pt>
                <c:pt idx="86">
                  <c:v>36</c:v>
                </c:pt>
                <c:pt idx="87">
                  <c:v>7</c:v>
                </c:pt>
                <c:pt idx="88">
                  <c:v>32</c:v>
                </c:pt>
                <c:pt idx="89">
                  <c:v>131</c:v>
                </c:pt>
                <c:pt idx="90">
                  <c:v>42</c:v>
                </c:pt>
                <c:pt idx="91">
                  <c:v>9</c:v>
                </c:pt>
                <c:pt idx="92">
                  <c:v>9</c:v>
                </c:pt>
                <c:pt idx="93">
                  <c:v>7</c:v>
                </c:pt>
                <c:pt idx="94">
                  <c:v>63</c:v>
                </c:pt>
                <c:pt idx="95">
                  <c:v>40</c:v>
                </c:pt>
                <c:pt idx="96">
                  <c:v>16</c:v>
                </c:pt>
                <c:pt idx="97">
                  <c:v>6</c:v>
                </c:pt>
                <c:pt idx="98">
                  <c:v>7</c:v>
                </c:pt>
                <c:pt idx="99">
                  <c:v>5</c:v>
                </c:pt>
                <c:pt idx="100">
                  <c:v>3</c:v>
                </c:pt>
                <c:pt idx="101">
                  <c:v>18</c:v>
                </c:pt>
                <c:pt idx="102">
                  <c:v>30</c:v>
                </c:pt>
                <c:pt idx="103">
                  <c:v>40</c:v>
                </c:pt>
                <c:pt idx="104">
                  <c:v>16</c:v>
                </c:pt>
                <c:pt idx="105">
                  <c:v>10</c:v>
                </c:pt>
                <c:pt idx="106">
                  <c:v>4</c:v>
                </c:pt>
                <c:pt idx="107">
                  <c:v>9</c:v>
                </c:pt>
                <c:pt idx="108">
                  <c:v>41</c:v>
                </c:pt>
                <c:pt idx="109">
                  <c:v>8</c:v>
                </c:pt>
                <c:pt idx="110">
                  <c:v>0</c:v>
                </c:pt>
                <c:pt idx="111">
                  <c:v>0</c:v>
                </c:pt>
                <c:pt idx="112">
                  <c:v>3</c:v>
                </c:pt>
                <c:pt idx="113">
                  <c:v>17</c:v>
                </c:pt>
                <c:pt idx="114">
                  <c:v>44</c:v>
                </c:pt>
                <c:pt idx="115">
                  <c:v>120</c:v>
                </c:pt>
                <c:pt idx="116">
                  <c:v>85</c:v>
                </c:pt>
                <c:pt idx="117">
                  <c:v>44</c:v>
                </c:pt>
                <c:pt idx="118">
                  <c:v>41</c:v>
                </c:pt>
                <c:pt idx="119">
                  <c:v>2</c:v>
                </c:pt>
                <c:pt idx="120">
                  <c:v>1</c:v>
                </c:pt>
                <c:pt idx="121">
                  <c:v>14</c:v>
                </c:pt>
                <c:pt idx="122">
                  <c:v>56</c:v>
                </c:pt>
                <c:pt idx="123">
                  <c:v>49</c:v>
                </c:pt>
                <c:pt idx="124">
                  <c:v>21</c:v>
                </c:pt>
              </c:numCache>
            </c:numRef>
          </c:val>
        </c:ser>
        <c:ser>
          <c:idx val="2"/>
          <c:order val="2"/>
          <c:val>
            <c:numRef>
              <c:f>Sheet4!$C$1:$C$125</c:f>
              <c:numCache>
                <c:formatCode>General</c:formatCode>
                <c:ptCount val="12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28</c:v>
                </c:pt>
                <c:pt idx="30">
                  <c:v>1</c:v>
                </c:pt>
                <c:pt idx="31">
                  <c:v>7</c:v>
                </c:pt>
                <c:pt idx="32">
                  <c:v>2</c:v>
                </c:pt>
                <c:pt idx="33">
                  <c:v>0</c:v>
                </c:pt>
                <c:pt idx="34">
                  <c:v>2</c:v>
                </c:pt>
                <c:pt idx="35">
                  <c:v>60</c:v>
                </c:pt>
                <c:pt idx="36">
                  <c:v>123</c:v>
                </c:pt>
                <c:pt idx="37">
                  <c:v>6</c:v>
                </c:pt>
                <c:pt idx="38">
                  <c:v>4</c:v>
                </c:pt>
                <c:pt idx="39">
                  <c:v>1</c:v>
                </c:pt>
                <c:pt idx="40">
                  <c:v>3</c:v>
                </c:pt>
                <c:pt idx="41">
                  <c:v>21</c:v>
                </c:pt>
                <c:pt idx="42">
                  <c:v>23</c:v>
                </c:pt>
                <c:pt idx="43">
                  <c:v>116</c:v>
                </c:pt>
                <c:pt idx="44">
                  <c:v>118</c:v>
                </c:pt>
                <c:pt idx="45">
                  <c:v>12</c:v>
                </c:pt>
                <c:pt idx="46">
                  <c:v>7</c:v>
                </c:pt>
                <c:pt idx="47">
                  <c:v>1</c:v>
                </c:pt>
                <c:pt idx="48">
                  <c:v>2</c:v>
                </c:pt>
                <c:pt idx="49">
                  <c:v>112</c:v>
                </c:pt>
                <c:pt idx="50">
                  <c:v>65</c:v>
                </c:pt>
                <c:pt idx="51">
                  <c:v>14</c:v>
                </c:pt>
                <c:pt idx="52">
                  <c:v>18</c:v>
                </c:pt>
                <c:pt idx="53">
                  <c:v>71</c:v>
                </c:pt>
                <c:pt idx="54">
                  <c:v>26</c:v>
                </c:pt>
                <c:pt idx="55">
                  <c:v>1</c:v>
                </c:pt>
                <c:pt idx="56">
                  <c:v>2</c:v>
                </c:pt>
                <c:pt idx="57">
                  <c:v>63</c:v>
                </c:pt>
                <c:pt idx="58">
                  <c:v>32</c:v>
                </c:pt>
                <c:pt idx="59">
                  <c:v>2</c:v>
                </c:pt>
                <c:pt idx="60">
                  <c:v>25</c:v>
                </c:pt>
                <c:pt idx="61">
                  <c:v>7</c:v>
                </c:pt>
                <c:pt idx="62">
                  <c:v>12</c:v>
                </c:pt>
                <c:pt idx="63">
                  <c:v>43</c:v>
                </c:pt>
                <c:pt idx="64">
                  <c:v>62</c:v>
                </c:pt>
                <c:pt idx="65">
                  <c:v>14</c:v>
                </c:pt>
                <c:pt idx="66">
                  <c:v>10</c:v>
                </c:pt>
                <c:pt idx="67">
                  <c:v>60</c:v>
                </c:pt>
                <c:pt idx="68">
                  <c:v>123</c:v>
                </c:pt>
                <c:pt idx="69">
                  <c:v>22</c:v>
                </c:pt>
                <c:pt idx="70">
                  <c:v>21</c:v>
                </c:pt>
                <c:pt idx="71">
                  <c:v>14</c:v>
                </c:pt>
                <c:pt idx="72">
                  <c:v>3</c:v>
                </c:pt>
                <c:pt idx="73">
                  <c:v>1</c:v>
                </c:pt>
                <c:pt idx="74">
                  <c:v>5</c:v>
                </c:pt>
                <c:pt idx="75">
                  <c:v>123</c:v>
                </c:pt>
                <c:pt idx="76">
                  <c:v>123</c:v>
                </c:pt>
                <c:pt idx="77">
                  <c:v>7</c:v>
                </c:pt>
                <c:pt idx="78">
                  <c:v>3</c:v>
                </c:pt>
                <c:pt idx="79">
                  <c:v>1</c:v>
                </c:pt>
                <c:pt idx="80">
                  <c:v>5</c:v>
                </c:pt>
                <c:pt idx="81">
                  <c:v>99</c:v>
                </c:pt>
                <c:pt idx="82">
                  <c:v>80</c:v>
                </c:pt>
                <c:pt idx="83">
                  <c:v>107</c:v>
                </c:pt>
                <c:pt idx="84">
                  <c:v>123</c:v>
                </c:pt>
                <c:pt idx="85">
                  <c:v>120</c:v>
                </c:pt>
                <c:pt idx="86">
                  <c:v>74</c:v>
                </c:pt>
                <c:pt idx="87">
                  <c:v>4</c:v>
                </c:pt>
                <c:pt idx="88">
                  <c:v>7</c:v>
                </c:pt>
                <c:pt idx="89">
                  <c:v>56</c:v>
                </c:pt>
                <c:pt idx="90">
                  <c:v>27</c:v>
                </c:pt>
                <c:pt idx="91">
                  <c:v>10</c:v>
                </c:pt>
                <c:pt idx="92">
                  <c:v>34</c:v>
                </c:pt>
                <c:pt idx="93">
                  <c:v>9</c:v>
                </c:pt>
                <c:pt idx="94">
                  <c:v>99</c:v>
                </c:pt>
                <c:pt idx="95">
                  <c:v>36</c:v>
                </c:pt>
                <c:pt idx="96">
                  <c:v>8</c:v>
                </c:pt>
                <c:pt idx="97">
                  <c:v>6</c:v>
                </c:pt>
                <c:pt idx="98">
                  <c:v>11</c:v>
                </c:pt>
                <c:pt idx="99">
                  <c:v>24</c:v>
                </c:pt>
                <c:pt idx="100">
                  <c:v>4</c:v>
                </c:pt>
                <c:pt idx="101">
                  <c:v>7</c:v>
                </c:pt>
                <c:pt idx="102">
                  <c:v>46</c:v>
                </c:pt>
                <c:pt idx="103">
                  <c:v>53</c:v>
                </c:pt>
                <c:pt idx="104">
                  <c:v>49</c:v>
                </c:pt>
                <c:pt idx="105">
                  <c:v>21</c:v>
                </c:pt>
                <c:pt idx="106">
                  <c:v>5</c:v>
                </c:pt>
                <c:pt idx="107">
                  <c:v>8</c:v>
                </c:pt>
                <c:pt idx="108">
                  <c:v>16</c:v>
                </c:pt>
                <c:pt idx="109">
                  <c:v>26</c:v>
                </c:pt>
                <c:pt idx="110">
                  <c:v>47</c:v>
                </c:pt>
                <c:pt idx="111">
                  <c:v>27</c:v>
                </c:pt>
                <c:pt idx="112">
                  <c:v>26</c:v>
                </c:pt>
                <c:pt idx="113">
                  <c:v>21</c:v>
                </c:pt>
                <c:pt idx="114">
                  <c:v>32</c:v>
                </c:pt>
                <c:pt idx="115">
                  <c:v>90</c:v>
                </c:pt>
                <c:pt idx="116">
                  <c:v>29</c:v>
                </c:pt>
                <c:pt idx="117">
                  <c:v>79</c:v>
                </c:pt>
                <c:pt idx="118">
                  <c:v>123</c:v>
                </c:pt>
                <c:pt idx="119">
                  <c:v>16</c:v>
                </c:pt>
                <c:pt idx="120">
                  <c:v>0</c:v>
                </c:pt>
                <c:pt idx="121">
                  <c:v>0</c:v>
                </c:pt>
                <c:pt idx="122">
                  <c:v>8</c:v>
                </c:pt>
                <c:pt idx="123">
                  <c:v>13</c:v>
                </c:pt>
                <c:pt idx="124">
                  <c:v>22</c:v>
                </c:pt>
              </c:numCache>
            </c:numRef>
          </c:val>
        </c:ser>
        <c:ser>
          <c:idx val="3"/>
          <c:order val="3"/>
          <c:val>
            <c:numRef>
              <c:f>Sheet4!$D$1:$D$125</c:f>
              <c:numCache>
                <c:formatCode>General</c:formatCode>
                <c:ptCount val="12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61</c:v>
                </c:pt>
                <c:pt idx="30">
                  <c:v>8</c:v>
                </c:pt>
                <c:pt idx="31">
                  <c:v>16</c:v>
                </c:pt>
                <c:pt idx="32">
                  <c:v>3</c:v>
                </c:pt>
                <c:pt idx="33">
                  <c:v>0</c:v>
                </c:pt>
                <c:pt idx="34">
                  <c:v>0</c:v>
                </c:pt>
                <c:pt idx="35">
                  <c:v>22</c:v>
                </c:pt>
                <c:pt idx="36">
                  <c:v>123</c:v>
                </c:pt>
                <c:pt idx="37">
                  <c:v>5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2</c:v>
                </c:pt>
                <c:pt idx="42">
                  <c:v>16</c:v>
                </c:pt>
                <c:pt idx="43">
                  <c:v>123</c:v>
                </c:pt>
                <c:pt idx="44">
                  <c:v>123</c:v>
                </c:pt>
                <c:pt idx="45">
                  <c:v>9</c:v>
                </c:pt>
                <c:pt idx="46">
                  <c:v>3</c:v>
                </c:pt>
                <c:pt idx="47">
                  <c:v>0</c:v>
                </c:pt>
                <c:pt idx="48">
                  <c:v>0</c:v>
                </c:pt>
                <c:pt idx="49">
                  <c:v>99</c:v>
                </c:pt>
                <c:pt idx="50">
                  <c:v>62</c:v>
                </c:pt>
                <c:pt idx="51">
                  <c:v>25</c:v>
                </c:pt>
                <c:pt idx="52">
                  <c:v>21</c:v>
                </c:pt>
                <c:pt idx="53">
                  <c:v>82</c:v>
                </c:pt>
                <c:pt idx="54">
                  <c:v>18</c:v>
                </c:pt>
                <c:pt idx="55">
                  <c:v>0</c:v>
                </c:pt>
                <c:pt idx="56">
                  <c:v>0</c:v>
                </c:pt>
                <c:pt idx="57">
                  <c:v>25</c:v>
                </c:pt>
                <c:pt idx="58">
                  <c:v>10</c:v>
                </c:pt>
                <c:pt idx="59">
                  <c:v>0</c:v>
                </c:pt>
                <c:pt idx="60">
                  <c:v>17</c:v>
                </c:pt>
                <c:pt idx="61">
                  <c:v>22</c:v>
                </c:pt>
                <c:pt idx="62">
                  <c:v>24</c:v>
                </c:pt>
                <c:pt idx="63">
                  <c:v>54</c:v>
                </c:pt>
                <c:pt idx="64">
                  <c:v>45</c:v>
                </c:pt>
                <c:pt idx="65">
                  <c:v>14</c:v>
                </c:pt>
                <c:pt idx="66">
                  <c:v>15</c:v>
                </c:pt>
                <c:pt idx="67">
                  <c:v>45</c:v>
                </c:pt>
                <c:pt idx="68">
                  <c:v>95</c:v>
                </c:pt>
                <c:pt idx="69">
                  <c:v>20</c:v>
                </c:pt>
                <c:pt idx="70">
                  <c:v>32</c:v>
                </c:pt>
                <c:pt idx="71">
                  <c:v>22</c:v>
                </c:pt>
                <c:pt idx="72">
                  <c:v>11</c:v>
                </c:pt>
                <c:pt idx="73">
                  <c:v>5</c:v>
                </c:pt>
                <c:pt idx="74">
                  <c:v>7</c:v>
                </c:pt>
                <c:pt idx="75">
                  <c:v>123</c:v>
                </c:pt>
                <c:pt idx="76">
                  <c:v>123</c:v>
                </c:pt>
                <c:pt idx="77">
                  <c:v>41</c:v>
                </c:pt>
                <c:pt idx="78">
                  <c:v>18</c:v>
                </c:pt>
                <c:pt idx="79">
                  <c:v>1</c:v>
                </c:pt>
                <c:pt idx="80">
                  <c:v>3</c:v>
                </c:pt>
                <c:pt idx="81">
                  <c:v>73</c:v>
                </c:pt>
                <c:pt idx="82">
                  <c:v>92</c:v>
                </c:pt>
                <c:pt idx="83">
                  <c:v>123</c:v>
                </c:pt>
                <c:pt idx="84">
                  <c:v>97</c:v>
                </c:pt>
                <c:pt idx="85">
                  <c:v>123</c:v>
                </c:pt>
                <c:pt idx="86">
                  <c:v>64</c:v>
                </c:pt>
                <c:pt idx="87">
                  <c:v>2</c:v>
                </c:pt>
                <c:pt idx="88">
                  <c:v>1</c:v>
                </c:pt>
                <c:pt idx="89">
                  <c:v>19</c:v>
                </c:pt>
                <c:pt idx="90">
                  <c:v>11</c:v>
                </c:pt>
                <c:pt idx="91">
                  <c:v>5</c:v>
                </c:pt>
                <c:pt idx="92">
                  <c:v>29</c:v>
                </c:pt>
                <c:pt idx="93">
                  <c:v>5</c:v>
                </c:pt>
                <c:pt idx="94">
                  <c:v>118</c:v>
                </c:pt>
                <c:pt idx="95">
                  <c:v>57</c:v>
                </c:pt>
                <c:pt idx="96">
                  <c:v>1</c:v>
                </c:pt>
                <c:pt idx="97">
                  <c:v>2</c:v>
                </c:pt>
                <c:pt idx="98">
                  <c:v>6</c:v>
                </c:pt>
                <c:pt idx="99">
                  <c:v>21</c:v>
                </c:pt>
                <c:pt idx="100">
                  <c:v>3</c:v>
                </c:pt>
                <c:pt idx="101">
                  <c:v>4</c:v>
                </c:pt>
                <c:pt idx="102">
                  <c:v>64</c:v>
                </c:pt>
                <c:pt idx="103">
                  <c:v>80</c:v>
                </c:pt>
                <c:pt idx="104">
                  <c:v>66</c:v>
                </c:pt>
                <c:pt idx="105">
                  <c:v>9</c:v>
                </c:pt>
                <c:pt idx="106">
                  <c:v>3</c:v>
                </c:pt>
                <c:pt idx="107">
                  <c:v>7</c:v>
                </c:pt>
                <c:pt idx="108">
                  <c:v>6</c:v>
                </c:pt>
                <c:pt idx="109">
                  <c:v>43</c:v>
                </c:pt>
                <c:pt idx="110">
                  <c:v>123</c:v>
                </c:pt>
                <c:pt idx="111">
                  <c:v>54</c:v>
                </c:pt>
                <c:pt idx="112">
                  <c:v>40</c:v>
                </c:pt>
                <c:pt idx="113">
                  <c:v>9</c:v>
                </c:pt>
                <c:pt idx="114">
                  <c:v>9</c:v>
                </c:pt>
                <c:pt idx="115">
                  <c:v>43</c:v>
                </c:pt>
                <c:pt idx="116">
                  <c:v>14</c:v>
                </c:pt>
                <c:pt idx="117">
                  <c:v>56</c:v>
                </c:pt>
                <c:pt idx="118">
                  <c:v>123</c:v>
                </c:pt>
                <c:pt idx="119">
                  <c:v>11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2</c:v>
                </c:pt>
                <c:pt idx="124">
                  <c:v>8</c:v>
                </c:pt>
              </c:numCache>
            </c:numRef>
          </c:val>
        </c:ser>
        <c:ser>
          <c:idx val="4"/>
          <c:order val="4"/>
          <c:val>
            <c:numRef>
              <c:f>Sheet4!$E$1:$E$125</c:f>
              <c:numCache>
                <c:formatCode>General</c:formatCode>
                <c:ptCount val="12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55</c:v>
                </c:pt>
                <c:pt idx="30">
                  <c:v>10</c:v>
                </c:pt>
                <c:pt idx="31">
                  <c:v>25</c:v>
                </c:pt>
                <c:pt idx="32">
                  <c:v>5</c:v>
                </c:pt>
                <c:pt idx="33">
                  <c:v>0</c:v>
                </c:pt>
                <c:pt idx="34">
                  <c:v>0</c:v>
                </c:pt>
                <c:pt idx="35">
                  <c:v>10</c:v>
                </c:pt>
                <c:pt idx="36">
                  <c:v>105</c:v>
                </c:pt>
                <c:pt idx="37">
                  <c:v>15</c:v>
                </c:pt>
                <c:pt idx="38">
                  <c:v>0</c:v>
                </c:pt>
                <c:pt idx="39">
                  <c:v>1</c:v>
                </c:pt>
                <c:pt idx="40">
                  <c:v>1</c:v>
                </c:pt>
                <c:pt idx="41">
                  <c:v>4</c:v>
                </c:pt>
                <c:pt idx="42">
                  <c:v>15</c:v>
                </c:pt>
                <c:pt idx="43">
                  <c:v>121</c:v>
                </c:pt>
                <c:pt idx="44">
                  <c:v>124</c:v>
                </c:pt>
                <c:pt idx="45">
                  <c:v>28</c:v>
                </c:pt>
                <c:pt idx="46">
                  <c:v>8</c:v>
                </c:pt>
                <c:pt idx="47">
                  <c:v>0</c:v>
                </c:pt>
                <c:pt idx="48">
                  <c:v>0</c:v>
                </c:pt>
                <c:pt idx="49">
                  <c:v>97</c:v>
                </c:pt>
                <c:pt idx="50">
                  <c:v>60</c:v>
                </c:pt>
                <c:pt idx="51">
                  <c:v>28</c:v>
                </c:pt>
                <c:pt idx="52">
                  <c:v>27</c:v>
                </c:pt>
                <c:pt idx="53">
                  <c:v>65</c:v>
                </c:pt>
                <c:pt idx="54">
                  <c:v>15</c:v>
                </c:pt>
                <c:pt idx="55">
                  <c:v>0</c:v>
                </c:pt>
                <c:pt idx="56">
                  <c:v>0</c:v>
                </c:pt>
                <c:pt idx="57">
                  <c:v>11</c:v>
                </c:pt>
                <c:pt idx="58">
                  <c:v>4</c:v>
                </c:pt>
                <c:pt idx="59">
                  <c:v>0</c:v>
                </c:pt>
                <c:pt idx="60">
                  <c:v>13</c:v>
                </c:pt>
                <c:pt idx="61">
                  <c:v>24</c:v>
                </c:pt>
                <c:pt idx="62">
                  <c:v>38</c:v>
                </c:pt>
                <c:pt idx="63">
                  <c:v>68</c:v>
                </c:pt>
                <c:pt idx="64">
                  <c:v>40</c:v>
                </c:pt>
                <c:pt idx="65">
                  <c:v>12</c:v>
                </c:pt>
                <c:pt idx="66">
                  <c:v>19</c:v>
                </c:pt>
                <c:pt idx="67">
                  <c:v>51</c:v>
                </c:pt>
                <c:pt idx="68">
                  <c:v>65</c:v>
                </c:pt>
                <c:pt idx="69">
                  <c:v>25</c:v>
                </c:pt>
                <c:pt idx="70">
                  <c:v>59</c:v>
                </c:pt>
                <c:pt idx="71">
                  <c:v>44</c:v>
                </c:pt>
                <c:pt idx="72">
                  <c:v>30</c:v>
                </c:pt>
                <c:pt idx="73">
                  <c:v>13</c:v>
                </c:pt>
                <c:pt idx="74">
                  <c:v>14</c:v>
                </c:pt>
                <c:pt idx="75">
                  <c:v>124</c:v>
                </c:pt>
                <c:pt idx="76">
                  <c:v>124</c:v>
                </c:pt>
                <c:pt idx="77">
                  <c:v>96</c:v>
                </c:pt>
                <c:pt idx="78">
                  <c:v>65</c:v>
                </c:pt>
                <c:pt idx="79">
                  <c:v>9</c:v>
                </c:pt>
                <c:pt idx="80">
                  <c:v>11</c:v>
                </c:pt>
                <c:pt idx="81">
                  <c:v>80</c:v>
                </c:pt>
                <c:pt idx="82">
                  <c:v>91</c:v>
                </c:pt>
                <c:pt idx="83">
                  <c:v>124</c:v>
                </c:pt>
                <c:pt idx="84">
                  <c:v>105</c:v>
                </c:pt>
                <c:pt idx="85">
                  <c:v>124</c:v>
                </c:pt>
                <c:pt idx="86">
                  <c:v>67</c:v>
                </c:pt>
                <c:pt idx="87">
                  <c:v>4</c:v>
                </c:pt>
                <c:pt idx="88">
                  <c:v>0</c:v>
                </c:pt>
                <c:pt idx="89">
                  <c:v>9</c:v>
                </c:pt>
                <c:pt idx="90">
                  <c:v>4</c:v>
                </c:pt>
                <c:pt idx="91">
                  <c:v>2</c:v>
                </c:pt>
                <c:pt idx="92">
                  <c:v>26</c:v>
                </c:pt>
                <c:pt idx="93">
                  <c:v>3</c:v>
                </c:pt>
                <c:pt idx="94">
                  <c:v>103</c:v>
                </c:pt>
                <c:pt idx="95">
                  <c:v>56</c:v>
                </c:pt>
                <c:pt idx="96">
                  <c:v>0</c:v>
                </c:pt>
                <c:pt idx="97">
                  <c:v>0</c:v>
                </c:pt>
                <c:pt idx="98">
                  <c:v>3</c:v>
                </c:pt>
                <c:pt idx="99">
                  <c:v>18</c:v>
                </c:pt>
                <c:pt idx="100">
                  <c:v>3</c:v>
                </c:pt>
                <c:pt idx="101">
                  <c:v>2</c:v>
                </c:pt>
                <c:pt idx="102">
                  <c:v>79</c:v>
                </c:pt>
                <c:pt idx="103">
                  <c:v>94</c:v>
                </c:pt>
                <c:pt idx="104">
                  <c:v>60</c:v>
                </c:pt>
                <c:pt idx="105">
                  <c:v>7</c:v>
                </c:pt>
                <c:pt idx="106">
                  <c:v>2</c:v>
                </c:pt>
                <c:pt idx="107">
                  <c:v>6</c:v>
                </c:pt>
                <c:pt idx="108">
                  <c:v>2</c:v>
                </c:pt>
                <c:pt idx="109">
                  <c:v>45</c:v>
                </c:pt>
                <c:pt idx="110">
                  <c:v>124</c:v>
                </c:pt>
                <c:pt idx="111">
                  <c:v>64</c:v>
                </c:pt>
                <c:pt idx="112">
                  <c:v>38</c:v>
                </c:pt>
                <c:pt idx="113">
                  <c:v>6</c:v>
                </c:pt>
                <c:pt idx="114">
                  <c:v>4</c:v>
                </c:pt>
                <c:pt idx="115">
                  <c:v>23</c:v>
                </c:pt>
                <c:pt idx="116">
                  <c:v>8</c:v>
                </c:pt>
                <c:pt idx="117">
                  <c:v>28</c:v>
                </c:pt>
                <c:pt idx="118">
                  <c:v>86</c:v>
                </c:pt>
                <c:pt idx="119">
                  <c:v>8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3</c:v>
                </c:pt>
              </c:numCache>
            </c:numRef>
          </c:val>
        </c:ser>
        <c:ser>
          <c:idx val="5"/>
          <c:order val="5"/>
          <c:val>
            <c:numRef>
              <c:f>Sheet4!$F$1:$F$125</c:f>
              <c:numCache>
                <c:formatCode>General</c:formatCode>
                <c:ptCount val="12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41</c:v>
                </c:pt>
                <c:pt idx="30">
                  <c:v>9</c:v>
                </c:pt>
                <c:pt idx="31">
                  <c:v>25</c:v>
                </c:pt>
                <c:pt idx="32">
                  <c:v>6</c:v>
                </c:pt>
                <c:pt idx="33">
                  <c:v>0</c:v>
                </c:pt>
                <c:pt idx="34">
                  <c:v>0</c:v>
                </c:pt>
                <c:pt idx="35">
                  <c:v>5</c:v>
                </c:pt>
                <c:pt idx="36">
                  <c:v>68</c:v>
                </c:pt>
                <c:pt idx="37">
                  <c:v>27</c:v>
                </c:pt>
                <c:pt idx="38">
                  <c:v>2</c:v>
                </c:pt>
                <c:pt idx="39">
                  <c:v>6</c:v>
                </c:pt>
                <c:pt idx="40">
                  <c:v>3</c:v>
                </c:pt>
                <c:pt idx="41">
                  <c:v>6</c:v>
                </c:pt>
                <c:pt idx="42">
                  <c:v>15</c:v>
                </c:pt>
                <c:pt idx="43">
                  <c:v>117</c:v>
                </c:pt>
                <c:pt idx="44">
                  <c:v>126</c:v>
                </c:pt>
                <c:pt idx="45">
                  <c:v>45</c:v>
                </c:pt>
                <c:pt idx="46">
                  <c:v>13</c:v>
                </c:pt>
                <c:pt idx="47">
                  <c:v>0</c:v>
                </c:pt>
                <c:pt idx="48">
                  <c:v>1</c:v>
                </c:pt>
                <c:pt idx="49">
                  <c:v>95</c:v>
                </c:pt>
                <c:pt idx="50">
                  <c:v>58</c:v>
                </c:pt>
                <c:pt idx="51">
                  <c:v>32</c:v>
                </c:pt>
                <c:pt idx="52">
                  <c:v>35</c:v>
                </c:pt>
                <c:pt idx="53">
                  <c:v>49</c:v>
                </c:pt>
                <c:pt idx="54">
                  <c:v>12</c:v>
                </c:pt>
                <c:pt idx="55">
                  <c:v>0</c:v>
                </c:pt>
                <c:pt idx="56">
                  <c:v>0</c:v>
                </c:pt>
                <c:pt idx="57">
                  <c:v>4</c:v>
                </c:pt>
                <c:pt idx="58">
                  <c:v>1</c:v>
                </c:pt>
                <c:pt idx="59">
                  <c:v>0</c:v>
                </c:pt>
                <c:pt idx="60">
                  <c:v>9</c:v>
                </c:pt>
                <c:pt idx="61">
                  <c:v>21</c:v>
                </c:pt>
                <c:pt idx="62">
                  <c:v>47</c:v>
                </c:pt>
                <c:pt idx="63">
                  <c:v>67</c:v>
                </c:pt>
                <c:pt idx="64">
                  <c:v>30</c:v>
                </c:pt>
                <c:pt idx="65">
                  <c:v>9</c:v>
                </c:pt>
                <c:pt idx="66">
                  <c:v>17</c:v>
                </c:pt>
                <c:pt idx="67">
                  <c:v>48</c:v>
                </c:pt>
                <c:pt idx="68">
                  <c:v>45</c:v>
                </c:pt>
                <c:pt idx="69">
                  <c:v>31</c:v>
                </c:pt>
                <c:pt idx="70">
                  <c:v>96</c:v>
                </c:pt>
                <c:pt idx="71">
                  <c:v>81</c:v>
                </c:pt>
                <c:pt idx="72">
                  <c:v>50</c:v>
                </c:pt>
                <c:pt idx="73">
                  <c:v>19</c:v>
                </c:pt>
                <c:pt idx="74">
                  <c:v>23</c:v>
                </c:pt>
                <c:pt idx="75">
                  <c:v>126</c:v>
                </c:pt>
                <c:pt idx="76">
                  <c:v>126</c:v>
                </c:pt>
                <c:pt idx="77">
                  <c:v>126</c:v>
                </c:pt>
                <c:pt idx="78">
                  <c:v>126</c:v>
                </c:pt>
                <c:pt idx="79">
                  <c:v>24</c:v>
                </c:pt>
                <c:pt idx="80">
                  <c:v>21</c:v>
                </c:pt>
                <c:pt idx="81">
                  <c:v>83</c:v>
                </c:pt>
                <c:pt idx="82">
                  <c:v>87</c:v>
                </c:pt>
                <c:pt idx="83">
                  <c:v>126</c:v>
                </c:pt>
                <c:pt idx="84">
                  <c:v>114</c:v>
                </c:pt>
                <c:pt idx="85">
                  <c:v>103</c:v>
                </c:pt>
                <c:pt idx="86">
                  <c:v>62</c:v>
                </c:pt>
                <c:pt idx="87">
                  <c:v>5</c:v>
                </c:pt>
                <c:pt idx="88">
                  <c:v>0</c:v>
                </c:pt>
                <c:pt idx="89">
                  <c:v>3</c:v>
                </c:pt>
                <c:pt idx="90">
                  <c:v>1</c:v>
                </c:pt>
                <c:pt idx="91">
                  <c:v>1</c:v>
                </c:pt>
                <c:pt idx="92">
                  <c:v>21</c:v>
                </c:pt>
                <c:pt idx="93">
                  <c:v>1</c:v>
                </c:pt>
                <c:pt idx="94">
                  <c:v>67</c:v>
                </c:pt>
                <c:pt idx="95">
                  <c:v>37</c:v>
                </c:pt>
                <c:pt idx="96">
                  <c:v>0</c:v>
                </c:pt>
                <c:pt idx="97">
                  <c:v>0</c:v>
                </c:pt>
                <c:pt idx="98">
                  <c:v>1</c:v>
                </c:pt>
                <c:pt idx="99">
                  <c:v>10</c:v>
                </c:pt>
                <c:pt idx="100">
                  <c:v>1</c:v>
                </c:pt>
                <c:pt idx="101">
                  <c:v>1</c:v>
                </c:pt>
                <c:pt idx="102">
                  <c:v>84</c:v>
                </c:pt>
                <c:pt idx="103">
                  <c:v>89</c:v>
                </c:pt>
                <c:pt idx="104">
                  <c:v>46</c:v>
                </c:pt>
                <c:pt idx="105">
                  <c:v>4</c:v>
                </c:pt>
                <c:pt idx="106">
                  <c:v>2</c:v>
                </c:pt>
                <c:pt idx="107">
                  <c:v>6</c:v>
                </c:pt>
                <c:pt idx="108">
                  <c:v>1</c:v>
                </c:pt>
                <c:pt idx="109">
                  <c:v>39</c:v>
                </c:pt>
                <c:pt idx="110">
                  <c:v>126</c:v>
                </c:pt>
                <c:pt idx="111">
                  <c:v>55</c:v>
                </c:pt>
                <c:pt idx="112">
                  <c:v>31</c:v>
                </c:pt>
                <c:pt idx="113">
                  <c:v>4</c:v>
                </c:pt>
                <c:pt idx="114">
                  <c:v>2</c:v>
                </c:pt>
                <c:pt idx="115">
                  <c:v>11</c:v>
                </c:pt>
                <c:pt idx="116">
                  <c:v>4</c:v>
                </c:pt>
                <c:pt idx="117">
                  <c:v>13</c:v>
                </c:pt>
                <c:pt idx="118">
                  <c:v>45</c:v>
                </c:pt>
                <c:pt idx="119">
                  <c:v>5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0231808"/>
        <c:axId val="80237696"/>
        <c:axId val="80233344"/>
      </c:area3DChart>
      <c:catAx>
        <c:axId val="80231808"/>
        <c:scaling>
          <c:orientation val="minMax"/>
        </c:scaling>
        <c:delete val="1"/>
        <c:axPos val="b"/>
        <c:majorTickMark val="out"/>
        <c:minorTickMark val="none"/>
        <c:tickLblPos val="nextTo"/>
        <c:crossAx val="80237696"/>
        <c:crosses val="autoZero"/>
        <c:auto val="1"/>
        <c:lblAlgn val="ctr"/>
        <c:lblOffset val="100"/>
        <c:noMultiLvlLbl val="0"/>
      </c:catAx>
      <c:valAx>
        <c:axId val="8023769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80231808"/>
        <c:crosses val="autoZero"/>
        <c:crossBetween val="midCat"/>
      </c:valAx>
      <c:serAx>
        <c:axId val="80233344"/>
        <c:scaling>
          <c:orientation val="minMax"/>
        </c:scaling>
        <c:delete val="1"/>
        <c:axPos val="b"/>
        <c:majorTickMark val="out"/>
        <c:minorTickMark val="none"/>
        <c:tickLblPos val="nextTo"/>
        <c:crossAx val="80237696"/>
        <c:crosses val="autoZero"/>
      </c:serAx>
    </c:plotArea>
    <c:plotVisOnly val="1"/>
    <c:dispBlanksAs val="zero"/>
    <c:showDLblsOverMax val="0"/>
  </c:chart>
  <c:spPr>
    <a:ln>
      <a:noFill/>
    </a:ln>
  </c:sp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view3D>
      <c:rotX val="70"/>
      <c:rotY val="0"/>
      <c:depthPercent val="500"/>
      <c:rAngAx val="0"/>
      <c:perspective val="0"/>
    </c:view3D>
    <c:floor>
      <c:thickness val="0"/>
      <c:spPr>
        <a:ln>
          <a:noFill/>
        </a:ln>
      </c:spPr>
    </c:floor>
    <c:sideWall>
      <c:thickness val="0"/>
    </c:sideWall>
    <c:backWall>
      <c:thickness val="0"/>
    </c:backWall>
    <c:plotArea>
      <c:layout/>
      <c:area3DChart>
        <c:grouping val="standard"/>
        <c:varyColors val="0"/>
        <c:ser>
          <c:idx val="0"/>
          <c:order val="0"/>
          <c:val>
            <c:numRef>
              <c:f>Sheet3!$A$1:$A$128</c:f>
              <c:numCache>
                <c:formatCode>General</c:formatCode>
                <c:ptCount val="128"/>
                <c:pt idx="0">
                  <c:v>36</c:v>
                </c:pt>
                <c:pt idx="1">
                  <c:v>6</c:v>
                </c:pt>
                <c:pt idx="2">
                  <c:v>6</c:v>
                </c:pt>
                <c:pt idx="3">
                  <c:v>20</c:v>
                </c:pt>
                <c:pt idx="4">
                  <c:v>33</c:v>
                </c:pt>
                <c:pt idx="5">
                  <c:v>1</c:v>
                </c:pt>
                <c:pt idx="6">
                  <c:v>0</c:v>
                </c:pt>
                <c:pt idx="7">
                  <c:v>13</c:v>
                </c:pt>
                <c:pt idx="8">
                  <c:v>88</c:v>
                </c:pt>
                <c:pt idx="9">
                  <c:v>17</c:v>
                </c:pt>
                <c:pt idx="10">
                  <c:v>3</c:v>
                </c:pt>
                <c:pt idx="11">
                  <c:v>45</c:v>
                </c:pt>
                <c:pt idx="12">
                  <c:v>61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4</c:v>
                </c:pt>
                <c:pt idx="17">
                  <c:v>43</c:v>
                </c:pt>
                <c:pt idx="18">
                  <c:v>41</c:v>
                </c:pt>
                <c:pt idx="19">
                  <c:v>119</c:v>
                </c:pt>
                <c:pt idx="20">
                  <c:v>1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19</c:v>
                </c:pt>
                <c:pt idx="25">
                  <c:v>122</c:v>
                </c:pt>
                <c:pt idx="26">
                  <c:v>46</c:v>
                </c:pt>
                <c:pt idx="27">
                  <c:v>10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2</c:v>
                </c:pt>
                <c:pt idx="32">
                  <c:v>22</c:v>
                </c:pt>
                <c:pt idx="33">
                  <c:v>7</c:v>
                </c:pt>
                <c:pt idx="34">
                  <c:v>122</c:v>
                </c:pt>
                <c:pt idx="35">
                  <c:v>122</c:v>
                </c:pt>
                <c:pt idx="36">
                  <c:v>26</c:v>
                </c:pt>
                <c:pt idx="37">
                  <c:v>7</c:v>
                </c:pt>
                <c:pt idx="38">
                  <c:v>3</c:v>
                </c:pt>
                <c:pt idx="39">
                  <c:v>32</c:v>
                </c:pt>
                <c:pt idx="40">
                  <c:v>77</c:v>
                </c:pt>
                <c:pt idx="41">
                  <c:v>19</c:v>
                </c:pt>
                <c:pt idx="42">
                  <c:v>67</c:v>
                </c:pt>
                <c:pt idx="43">
                  <c:v>51</c:v>
                </c:pt>
                <c:pt idx="44">
                  <c:v>66</c:v>
                </c:pt>
                <c:pt idx="45">
                  <c:v>7</c:v>
                </c:pt>
                <c:pt idx="46">
                  <c:v>1</c:v>
                </c:pt>
                <c:pt idx="47">
                  <c:v>3</c:v>
                </c:pt>
                <c:pt idx="48">
                  <c:v>57</c:v>
                </c:pt>
                <c:pt idx="49">
                  <c:v>70</c:v>
                </c:pt>
                <c:pt idx="50">
                  <c:v>18</c:v>
                </c:pt>
                <c:pt idx="51">
                  <c:v>62</c:v>
                </c:pt>
                <c:pt idx="52">
                  <c:v>7</c:v>
                </c:pt>
                <c:pt idx="53">
                  <c:v>5</c:v>
                </c:pt>
                <c:pt idx="54">
                  <c:v>0</c:v>
                </c:pt>
                <c:pt idx="55">
                  <c:v>3</c:v>
                </c:pt>
                <c:pt idx="56">
                  <c:v>112</c:v>
                </c:pt>
                <c:pt idx="57">
                  <c:v>122</c:v>
                </c:pt>
                <c:pt idx="58">
                  <c:v>10</c:v>
                </c:pt>
                <c:pt idx="59">
                  <c:v>7</c:v>
                </c:pt>
                <c:pt idx="60">
                  <c:v>3</c:v>
                </c:pt>
                <c:pt idx="61">
                  <c:v>9</c:v>
                </c:pt>
                <c:pt idx="62">
                  <c:v>18</c:v>
                </c:pt>
                <c:pt idx="63">
                  <c:v>19</c:v>
                </c:pt>
                <c:pt idx="64">
                  <c:v>2</c:v>
                </c:pt>
                <c:pt idx="65">
                  <c:v>1</c:v>
                </c:pt>
                <c:pt idx="66">
                  <c:v>97</c:v>
                </c:pt>
                <c:pt idx="67">
                  <c:v>122</c:v>
                </c:pt>
                <c:pt idx="68">
                  <c:v>19</c:v>
                </c:pt>
                <c:pt idx="69">
                  <c:v>12</c:v>
                </c:pt>
                <c:pt idx="70">
                  <c:v>4</c:v>
                </c:pt>
                <c:pt idx="71">
                  <c:v>0</c:v>
                </c:pt>
                <c:pt idx="72">
                  <c:v>2</c:v>
                </c:pt>
                <c:pt idx="73">
                  <c:v>5</c:v>
                </c:pt>
                <c:pt idx="74">
                  <c:v>120</c:v>
                </c:pt>
                <c:pt idx="75">
                  <c:v>122</c:v>
                </c:pt>
                <c:pt idx="76">
                  <c:v>13</c:v>
                </c:pt>
                <c:pt idx="77">
                  <c:v>0</c:v>
                </c:pt>
                <c:pt idx="78">
                  <c:v>0</c:v>
                </c:pt>
                <c:pt idx="79">
                  <c:v>3</c:v>
                </c:pt>
                <c:pt idx="80">
                  <c:v>62</c:v>
                </c:pt>
                <c:pt idx="81">
                  <c:v>25</c:v>
                </c:pt>
                <c:pt idx="82">
                  <c:v>43</c:v>
                </c:pt>
                <c:pt idx="83">
                  <c:v>122</c:v>
                </c:pt>
                <c:pt idx="84">
                  <c:v>17</c:v>
                </c:pt>
                <c:pt idx="85">
                  <c:v>17</c:v>
                </c:pt>
                <c:pt idx="86">
                  <c:v>4</c:v>
                </c:pt>
                <c:pt idx="87">
                  <c:v>28</c:v>
                </c:pt>
                <c:pt idx="88">
                  <c:v>122</c:v>
                </c:pt>
                <c:pt idx="89">
                  <c:v>32</c:v>
                </c:pt>
                <c:pt idx="90">
                  <c:v>6</c:v>
                </c:pt>
                <c:pt idx="91">
                  <c:v>6</c:v>
                </c:pt>
                <c:pt idx="92">
                  <c:v>4</c:v>
                </c:pt>
                <c:pt idx="93">
                  <c:v>43</c:v>
                </c:pt>
                <c:pt idx="94">
                  <c:v>33</c:v>
                </c:pt>
                <c:pt idx="95">
                  <c:v>11</c:v>
                </c:pt>
                <c:pt idx="96">
                  <c:v>4</c:v>
                </c:pt>
                <c:pt idx="97">
                  <c:v>5</c:v>
                </c:pt>
                <c:pt idx="98">
                  <c:v>2</c:v>
                </c:pt>
                <c:pt idx="99">
                  <c:v>2</c:v>
                </c:pt>
                <c:pt idx="100">
                  <c:v>17</c:v>
                </c:pt>
                <c:pt idx="101">
                  <c:v>27</c:v>
                </c:pt>
                <c:pt idx="102">
                  <c:v>27</c:v>
                </c:pt>
                <c:pt idx="103">
                  <c:v>6</c:v>
                </c:pt>
                <c:pt idx="104">
                  <c:v>4</c:v>
                </c:pt>
                <c:pt idx="105">
                  <c:v>2</c:v>
                </c:pt>
                <c:pt idx="106">
                  <c:v>6</c:v>
                </c:pt>
                <c:pt idx="107">
                  <c:v>27</c:v>
                </c:pt>
                <c:pt idx="108">
                  <c:v>11</c:v>
                </c:pt>
                <c:pt idx="109">
                  <c:v>0</c:v>
                </c:pt>
                <c:pt idx="110">
                  <c:v>0</c:v>
                </c:pt>
                <c:pt idx="111">
                  <c:v>2</c:v>
                </c:pt>
                <c:pt idx="112">
                  <c:v>10</c:v>
                </c:pt>
                <c:pt idx="113">
                  <c:v>28</c:v>
                </c:pt>
                <c:pt idx="114">
                  <c:v>76</c:v>
                </c:pt>
                <c:pt idx="115">
                  <c:v>75</c:v>
                </c:pt>
                <c:pt idx="116">
                  <c:v>18</c:v>
                </c:pt>
                <c:pt idx="117">
                  <c:v>19</c:v>
                </c:pt>
                <c:pt idx="118">
                  <c:v>1</c:v>
                </c:pt>
                <c:pt idx="119">
                  <c:v>2</c:v>
                </c:pt>
                <c:pt idx="120">
                  <c:v>15</c:v>
                </c:pt>
                <c:pt idx="121">
                  <c:v>56</c:v>
                </c:pt>
                <c:pt idx="122">
                  <c:v>40</c:v>
                </c:pt>
                <c:pt idx="123">
                  <c:v>16</c:v>
                </c:pt>
                <c:pt idx="124">
                  <c:v>77</c:v>
                </c:pt>
                <c:pt idx="125">
                  <c:v>60</c:v>
                </c:pt>
                <c:pt idx="126">
                  <c:v>24</c:v>
                </c:pt>
                <c:pt idx="127">
                  <c:v>32</c:v>
                </c:pt>
              </c:numCache>
            </c:numRef>
          </c:val>
        </c:ser>
        <c:ser>
          <c:idx val="1"/>
          <c:order val="1"/>
          <c:val>
            <c:numRef>
              <c:f>Sheet3!$B$1:$B$128</c:f>
              <c:numCache>
                <c:formatCode>General</c:formatCode>
                <c:ptCount val="128"/>
                <c:pt idx="0">
                  <c:v>2</c:v>
                </c:pt>
                <c:pt idx="1">
                  <c:v>2</c:v>
                </c:pt>
                <c:pt idx="2">
                  <c:v>13</c:v>
                </c:pt>
                <c:pt idx="3">
                  <c:v>44</c:v>
                </c:pt>
                <c:pt idx="4">
                  <c:v>4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15</c:v>
                </c:pt>
                <c:pt idx="9">
                  <c:v>9</c:v>
                </c:pt>
                <c:pt idx="10">
                  <c:v>4</c:v>
                </c:pt>
                <c:pt idx="11">
                  <c:v>16</c:v>
                </c:pt>
                <c:pt idx="12">
                  <c:v>6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1</c:v>
                </c:pt>
                <c:pt idx="17">
                  <c:v>44</c:v>
                </c:pt>
                <c:pt idx="18">
                  <c:v>23</c:v>
                </c:pt>
                <c:pt idx="19">
                  <c:v>28</c:v>
                </c:pt>
                <c:pt idx="20">
                  <c:v>8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1</c:v>
                </c:pt>
                <c:pt idx="25">
                  <c:v>41</c:v>
                </c:pt>
                <c:pt idx="26">
                  <c:v>12</c:v>
                </c:pt>
                <c:pt idx="27">
                  <c:v>13</c:v>
                </c:pt>
                <c:pt idx="28">
                  <c:v>0</c:v>
                </c:pt>
                <c:pt idx="29">
                  <c:v>1</c:v>
                </c:pt>
                <c:pt idx="30">
                  <c:v>4</c:v>
                </c:pt>
                <c:pt idx="31">
                  <c:v>2</c:v>
                </c:pt>
                <c:pt idx="32">
                  <c:v>2</c:v>
                </c:pt>
                <c:pt idx="33">
                  <c:v>5</c:v>
                </c:pt>
                <c:pt idx="34">
                  <c:v>125</c:v>
                </c:pt>
                <c:pt idx="35">
                  <c:v>125</c:v>
                </c:pt>
                <c:pt idx="36">
                  <c:v>6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27</c:v>
                </c:pt>
                <c:pt idx="41">
                  <c:v>40</c:v>
                </c:pt>
                <c:pt idx="42">
                  <c:v>125</c:v>
                </c:pt>
                <c:pt idx="43">
                  <c:v>125</c:v>
                </c:pt>
                <c:pt idx="44">
                  <c:v>10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38</c:v>
                </c:pt>
                <c:pt idx="49">
                  <c:v>125</c:v>
                </c:pt>
                <c:pt idx="50">
                  <c:v>82</c:v>
                </c:pt>
                <c:pt idx="51">
                  <c:v>75</c:v>
                </c:pt>
                <c:pt idx="52">
                  <c:v>94</c:v>
                </c:pt>
                <c:pt idx="53">
                  <c:v>11</c:v>
                </c:pt>
                <c:pt idx="54">
                  <c:v>0</c:v>
                </c:pt>
                <c:pt idx="55">
                  <c:v>0</c:v>
                </c:pt>
                <c:pt idx="56">
                  <c:v>20</c:v>
                </c:pt>
                <c:pt idx="57">
                  <c:v>119</c:v>
                </c:pt>
                <c:pt idx="58">
                  <c:v>32</c:v>
                </c:pt>
                <c:pt idx="59">
                  <c:v>57</c:v>
                </c:pt>
                <c:pt idx="60">
                  <c:v>2</c:v>
                </c:pt>
                <c:pt idx="61">
                  <c:v>9</c:v>
                </c:pt>
                <c:pt idx="62">
                  <c:v>24</c:v>
                </c:pt>
                <c:pt idx="63">
                  <c:v>42</c:v>
                </c:pt>
                <c:pt idx="64">
                  <c:v>16</c:v>
                </c:pt>
                <c:pt idx="65">
                  <c:v>8</c:v>
                </c:pt>
                <c:pt idx="66">
                  <c:v>56</c:v>
                </c:pt>
                <c:pt idx="67">
                  <c:v>90</c:v>
                </c:pt>
                <c:pt idx="68">
                  <c:v>16</c:v>
                </c:pt>
                <c:pt idx="69">
                  <c:v>17</c:v>
                </c:pt>
                <c:pt idx="70">
                  <c:v>11</c:v>
                </c:pt>
                <c:pt idx="71">
                  <c:v>3</c:v>
                </c:pt>
                <c:pt idx="72">
                  <c:v>1</c:v>
                </c:pt>
                <c:pt idx="73">
                  <c:v>2</c:v>
                </c:pt>
                <c:pt idx="74">
                  <c:v>109</c:v>
                </c:pt>
                <c:pt idx="75">
                  <c:v>125</c:v>
                </c:pt>
                <c:pt idx="76">
                  <c:v>8</c:v>
                </c:pt>
                <c:pt idx="77">
                  <c:v>2</c:v>
                </c:pt>
                <c:pt idx="78">
                  <c:v>0</c:v>
                </c:pt>
                <c:pt idx="79">
                  <c:v>0</c:v>
                </c:pt>
                <c:pt idx="80">
                  <c:v>43</c:v>
                </c:pt>
                <c:pt idx="81">
                  <c:v>77</c:v>
                </c:pt>
                <c:pt idx="82">
                  <c:v>107</c:v>
                </c:pt>
                <c:pt idx="83">
                  <c:v>87</c:v>
                </c:pt>
                <c:pt idx="84">
                  <c:v>125</c:v>
                </c:pt>
                <c:pt idx="85">
                  <c:v>33</c:v>
                </c:pt>
                <c:pt idx="86">
                  <c:v>1</c:v>
                </c:pt>
                <c:pt idx="87">
                  <c:v>0</c:v>
                </c:pt>
                <c:pt idx="88">
                  <c:v>24</c:v>
                </c:pt>
                <c:pt idx="89">
                  <c:v>25</c:v>
                </c:pt>
                <c:pt idx="90">
                  <c:v>9</c:v>
                </c:pt>
                <c:pt idx="91">
                  <c:v>26</c:v>
                </c:pt>
                <c:pt idx="92">
                  <c:v>3</c:v>
                </c:pt>
                <c:pt idx="93">
                  <c:v>76</c:v>
                </c:pt>
                <c:pt idx="94">
                  <c:v>39</c:v>
                </c:pt>
                <c:pt idx="95">
                  <c:v>4</c:v>
                </c:pt>
                <c:pt idx="96">
                  <c:v>5</c:v>
                </c:pt>
                <c:pt idx="97">
                  <c:v>7</c:v>
                </c:pt>
                <c:pt idx="98">
                  <c:v>15</c:v>
                </c:pt>
                <c:pt idx="99">
                  <c:v>3</c:v>
                </c:pt>
                <c:pt idx="100">
                  <c:v>5</c:v>
                </c:pt>
                <c:pt idx="101">
                  <c:v>40</c:v>
                </c:pt>
                <c:pt idx="102">
                  <c:v>53</c:v>
                </c:pt>
                <c:pt idx="103">
                  <c:v>40</c:v>
                </c:pt>
                <c:pt idx="104">
                  <c:v>10</c:v>
                </c:pt>
                <c:pt idx="105">
                  <c:v>3</c:v>
                </c:pt>
                <c:pt idx="106">
                  <c:v>5</c:v>
                </c:pt>
                <c:pt idx="107">
                  <c:v>10</c:v>
                </c:pt>
                <c:pt idx="108">
                  <c:v>24</c:v>
                </c:pt>
                <c:pt idx="109">
                  <c:v>53</c:v>
                </c:pt>
                <c:pt idx="110">
                  <c:v>32</c:v>
                </c:pt>
                <c:pt idx="111">
                  <c:v>25</c:v>
                </c:pt>
                <c:pt idx="112">
                  <c:v>11</c:v>
                </c:pt>
                <c:pt idx="113">
                  <c:v>15</c:v>
                </c:pt>
                <c:pt idx="114">
                  <c:v>55</c:v>
                </c:pt>
                <c:pt idx="115">
                  <c:v>18</c:v>
                </c:pt>
                <c:pt idx="116">
                  <c:v>67</c:v>
                </c:pt>
                <c:pt idx="117">
                  <c:v>118</c:v>
                </c:pt>
                <c:pt idx="118">
                  <c:v>10</c:v>
                </c:pt>
                <c:pt idx="119">
                  <c:v>5</c:v>
                </c:pt>
                <c:pt idx="120">
                  <c:v>1</c:v>
                </c:pt>
                <c:pt idx="121">
                  <c:v>3</c:v>
                </c:pt>
                <c:pt idx="122">
                  <c:v>7</c:v>
                </c:pt>
                <c:pt idx="123">
                  <c:v>11</c:v>
                </c:pt>
                <c:pt idx="124">
                  <c:v>14</c:v>
                </c:pt>
                <c:pt idx="125">
                  <c:v>56</c:v>
                </c:pt>
                <c:pt idx="126">
                  <c:v>49</c:v>
                </c:pt>
                <c:pt idx="127">
                  <c:v>21</c:v>
                </c:pt>
              </c:numCache>
            </c:numRef>
          </c:val>
        </c:ser>
        <c:ser>
          <c:idx val="2"/>
          <c:order val="2"/>
          <c:val>
            <c:numRef>
              <c:f>Sheet3!$C$1:$C$128</c:f>
              <c:numCache>
                <c:formatCode>General</c:formatCode>
                <c:ptCount val="128"/>
                <c:pt idx="0">
                  <c:v>0</c:v>
                </c:pt>
                <c:pt idx="1">
                  <c:v>0</c:v>
                </c:pt>
                <c:pt idx="2">
                  <c:v>3</c:v>
                </c:pt>
                <c:pt idx="3">
                  <c:v>29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4</c:v>
                </c:pt>
                <c:pt idx="10">
                  <c:v>4</c:v>
                </c:pt>
                <c:pt idx="11">
                  <c:v>8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16</c:v>
                </c:pt>
                <c:pt idx="18">
                  <c:v>8</c:v>
                </c:pt>
                <c:pt idx="19">
                  <c:v>7</c:v>
                </c:pt>
                <c:pt idx="20">
                  <c:v>4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5</c:v>
                </c:pt>
                <c:pt idx="26">
                  <c:v>2</c:v>
                </c:pt>
                <c:pt idx="27">
                  <c:v>4</c:v>
                </c:pt>
                <c:pt idx="28">
                  <c:v>19</c:v>
                </c:pt>
                <c:pt idx="29">
                  <c:v>13</c:v>
                </c:pt>
                <c:pt idx="30">
                  <c:v>4</c:v>
                </c:pt>
                <c:pt idx="31">
                  <c:v>1</c:v>
                </c:pt>
                <c:pt idx="32">
                  <c:v>0</c:v>
                </c:pt>
                <c:pt idx="33">
                  <c:v>1</c:v>
                </c:pt>
                <c:pt idx="34">
                  <c:v>78</c:v>
                </c:pt>
                <c:pt idx="35">
                  <c:v>129</c:v>
                </c:pt>
                <c:pt idx="36">
                  <c:v>1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2</c:v>
                </c:pt>
                <c:pt idx="41">
                  <c:v>29</c:v>
                </c:pt>
                <c:pt idx="42">
                  <c:v>129</c:v>
                </c:pt>
                <c:pt idx="43">
                  <c:v>129</c:v>
                </c:pt>
                <c:pt idx="44">
                  <c:v>14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9</c:v>
                </c:pt>
                <c:pt idx="49">
                  <c:v>129</c:v>
                </c:pt>
                <c:pt idx="50">
                  <c:v>119</c:v>
                </c:pt>
                <c:pt idx="51">
                  <c:v>58</c:v>
                </c:pt>
                <c:pt idx="52">
                  <c:v>95</c:v>
                </c:pt>
                <c:pt idx="53">
                  <c:v>2</c:v>
                </c:pt>
                <c:pt idx="54">
                  <c:v>0</c:v>
                </c:pt>
                <c:pt idx="55">
                  <c:v>0</c:v>
                </c:pt>
                <c:pt idx="56">
                  <c:v>1</c:v>
                </c:pt>
                <c:pt idx="57">
                  <c:v>42</c:v>
                </c:pt>
                <c:pt idx="58">
                  <c:v>31</c:v>
                </c:pt>
                <c:pt idx="59">
                  <c:v>80</c:v>
                </c:pt>
                <c:pt idx="60">
                  <c:v>20</c:v>
                </c:pt>
                <c:pt idx="61">
                  <c:v>49</c:v>
                </c:pt>
                <c:pt idx="62">
                  <c:v>20</c:v>
                </c:pt>
                <c:pt idx="63">
                  <c:v>11</c:v>
                </c:pt>
                <c:pt idx="64">
                  <c:v>9</c:v>
                </c:pt>
                <c:pt idx="65">
                  <c:v>5</c:v>
                </c:pt>
                <c:pt idx="66">
                  <c:v>37</c:v>
                </c:pt>
                <c:pt idx="67">
                  <c:v>81</c:v>
                </c:pt>
                <c:pt idx="68">
                  <c:v>12</c:v>
                </c:pt>
                <c:pt idx="69">
                  <c:v>27</c:v>
                </c:pt>
                <c:pt idx="70">
                  <c:v>22</c:v>
                </c:pt>
                <c:pt idx="71">
                  <c:v>10</c:v>
                </c:pt>
                <c:pt idx="72">
                  <c:v>4</c:v>
                </c:pt>
                <c:pt idx="73">
                  <c:v>5</c:v>
                </c:pt>
                <c:pt idx="74">
                  <c:v>115</c:v>
                </c:pt>
                <c:pt idx="75">
                  <c:v>129</c:v>
                </c:pt>
                <c:pt idx="76">
                  <c:v>54</c:v>
                </c:pt>
                <c:pt idx="77">
                  <c:v>22</c:v>
                </c:pt>
                <c:pt idx="78">
                  <c:v>3</c:v>
                </c:pt>
                <c:pt idx="79">
                  <c:v>4</c:v>
                </c:pt>
                <c:pt idx="80">
                  <c:v>11</c:v>
                </c:pt>
                <c:pt idx="81">
                  <c:v>73</c:v>
                </c:pt>
                <c:pt idx="82">
                  <c:v>116</c:v>
                </c:pt>
                <c:pt idx="83">
                  <c:v>66</c:v>
                </c:pt>
                <c:pt idx="84">
                  <c:v>109</c:v>
                </c:pt>
                <c:pt idx="85">
                  <c:v>25</c:v>
                </c:pt>
                <c:pt idx="86">
                  <c:v>3</c:v>
                </c:pt>
                <c:pt idx="87">
                  <c:v>6</c:v>
                </c:pt>
                <c:pt idx="88">
                  <c:v>7</c:v>
                </c:pt>
                <c:pt idx="89">
                  <c:v>20</c:v>
                </c:pt>
                <c:pt idx="90">
                  <c:v>23</c:v>
                </c:pt>
                <c:pt idx="91">
                  <c:v>38</c:v>
                </c:pt>
                <c:pt idx="92">
                  <c:v>12</c:v>
                </c:pt>
                <c:pt idx="93">
                  <c:v>125</c:v>
                </c:pt>
                <c:pt idx="94">
                  <c:v>40</c:v>
                </c:pt>
                <c:pt idx="95">
                  <c:v>0</c:v>
                </c:pt>
                <c:pt idx="96">
                  <c:v>0</c:v>
                </c:pt>
                <c:pt idx="97">
                  <c:v>1</c:v>
                </c:pt>
                <c:pt idx="98">
                  <c:v>6</c:v>
                </c:pt>
                <c:pt idx="99">
                  <c:v>13</c:v>
                </c:pt>
                <c:pt idx="100">
                  <c:v>1</c:v>
                </c:pt>
                <c:pt idx="101">
                  <c:v>52</c:v>
                </c:pt>
                <c:pt idx="102">
                  <c:v>101</c:v>
                </c:pt>
                <c:pt idx="103">
                  <c:v>32</c:v>
                </c:pt>
                <c:pt idx="104">
                  <c:v>1</c:v>
                </c:pt>
                <c:pt idx="105">
                  <c:v>1</c:v>
                </c:pt>
                <c:pt idx="106">
                  <c:v>3</c:v>
                </c:pt>
                <c:pt idx="107">
                  <c:v>2</c:v>
                </c:pt>
                <c:pt idx="108">
                  <c:v>31</c:v>
                </c:pt>
                <c:pt idx="109">
                  <c:v>129</c:v>
                </c:pt>
                <c:pt idx="110">
                  <c:v>70</c:v>
                </c:pt>
                <c:pt idx="111">
                  <c:v>21</c:v>
                </c:pt>
                <c:pt idx="112">
                  <c:v>1</c:v>
                </c:pt>
                <c:pt idx="113">
                  <c:v>1</c:v>
                </c:pt>
                <c:pt idx="114">
                  <c:v>14</c:v>
                </c:pt>
                <c:pt idx="115">
                  <c:v>6</c:v>
                </c:pt>
                <c:pt idx="116">
                  <c:v>27</c:v>
                </c:pt>
                <c:pt idx="117">
                  <c:v>82</c:v>
                </c:pt>
                <c:pt idx="118">
                  <c:v>12</c:v>
                </c:pt>
                <c:pt idx="119">
                  <c:v>33</c:v>
                </c:pt>
                <c:pt idx="120">
                  <c:v>10</c:v>
                </c:pt>
                <c:pt idx="121">
                  <c:v>4</c:v>
                </c:pt>
                <c:pt idx="122">
                  <c:v>0</c:v>
                </c:pt>
                <c:pt idx="123">
                  <c:v>1</c:v>
                </c:pt>
                <c:pt idx="124">
                  <c:v>0</c:v>
                </c:pt>
                <c:pt idx="125">
                  <c:v>8</c:v>
                </c:pt>
                <c:pt idx="126">
                  <c:v>13</c:v>
                </c:pt>
                <c:pt idx="127">
                  <c:v>22</c:v>
                </c:pt>
              </c:numCache>
            </c:numRef>
          </c:val>
        </c:ser>
        <c:ser>
          <c:idx val="3"/>
          <c:order val="3"/>
          <c:val>
            <c:numRef>
              <c:f>Sheet3!$D$1:$D$128</c:f>
              <c:numCache>
                <c:formatCode>General</c:formatCode>
                <c:ptCount val="12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8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3</c:v>
                </c:pt>
                <c:pt idx="11">
                  <c:v>4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4</c:v>
                </c:pt>
                <c:pt idx="18">
                  <c:v>2</c:v>
                </c:pt>
                <c:pt idx="19">
                  <c:v>1</c:v>
                </c:pt>
                <c:pt idx="20">
                  <c:v>1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68</c:v>
                </c:pt>
                <c:pt idx="29">
                  <c:v>15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28</c:v>
                </c:pt>
                <c:pt idx="35">
                  <c:v>129</c:v>
                </c:pt>
                <c:pt idx="36">
                  <c:v>3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9</c:v>
                </c:pt>
                <c:pt idx="42">
                  <c:v>129</c:v>
                </c:pt>
                <c:pt idx="43">
                  <c:v>129</c:v>
                </c:pt>
                <c:pt idx="44">
                  <c:v>18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126</c:v>
                </c:pt>
                <c:pt idx="50">
                  <c:v>129</c:v>
                </c:pt>
                <c:pt idx="51">
                  <c:v>62</c:v>
                </c:pt>
                <c:pt idx="52">
                  <c:v>48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10</c:v>
                </c:pt>
                <c:pt idx="58">
                  <c:v>28</c:v>
                </c:pt>
                <c:pt idx="59">
                  <c:v>83</c:v>
                </c:pt>
                <c:pt idx="60">
                  <c:v>79</c:v>
                </c:pt>
                <c:pt idx="61">
                  <c:v>75</c:v>
                </c:pt>
                <c:pt idx="62">
                  <c:v>6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12</c:v>
                </c:pt>
                <c:pt idx="67">
                  <c:v>83</c:v>
                </c:pt>
                <c:pt idx="68">
                  <c:v>14</c:v>
                </c:pt>
                <c:pt idx="69">
                  <c:v>45</c:v>
                </c:pt>
                <c:pt idx="70">
                  <c:v>47</c:v>
                </c:pt>
                <c:pt idx="71">
                  <c:v>5</c:v>
                </c:pt>
                <c:pt idx="72">
                  <c:v>0</c:v>
                </c:pt>
                <c:pt idx="73">
                  <c:v>4</c:v>
                </c:pt>
                <c:pt idx="74">
                  <c:v>123</c:v>
                </c:pt>
                <c:pt idx="75">
                  <c:v>129</c:v>
                </c:pt>
                <c:pt idx="76">
                  <c:v>74</c:v>
                </c:pt>
                <c:pt idx="77">
                  <c:v>65</c:v>
                </c:pt>
                <c:pt idx="78">
                  <c:v>20</c:v>
                </c:pt>
                <c:pt idx="79">
                  <c:v>4</c:v>
                </c:pt>
                <c:pt idx="80">
                  <c:v>0</c:v>
                </c:pt>
                <c:pt idx="81">
                  <c:v>40</c:v>
                </c:pt>
                <c:pt idx="82">
                  <c:v>123</c:v>
                </c:pt>
                <c:pt idx="83">
                  <c:v>80</c:v>
                </c:pt>
                <c:pt idx="84">
                  <c:v>53</c:v>
                </c:pt>
                <c:pt idx="85">
                  <c:v>25</c:v>
                </c:pt>
                <c:pt idx="86">
                  <c:v>6</c:v>
                </c:pt>
                <c:pt idx="87">
                  <c:v>17</c:v>
                </c:pt>
                <c:pt idx="88">
                  <c:v>5</c:v>
                </c:pt>
                <c:pt idx="89">
                  <c:v>9</c:v>
                </c:pt>
                <c:pt idx="90">
                  <c:v>33</c:v>
                </c:pt>
                <c:pt idx="91">
                  <c:v>51</c:v>
                </c:pt>
                <c:pt idx="92">
                  <c:v>23</c:v>
                </c:pt>
                <c:pt idx="93">
                  <c:v>129</c:v>
                </c:pt>
                <c:pt idx="94">
                  <c:v>18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6</c:v>
                </c:pt>
                <c:pt idx="100">
                  <c:v>2</c:v>
                </c:pt>
                <c:pt idx="101">
                  <c:v>80</c:v>
                </c:pt>
                <c:pt idx="102">
                  <c:v>109</c:v>
                </c:pt>
                <c:pt idx="103">
                  <c:v>8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1</c:v>
                </c:pt>
                <c:pt idx="108">
                  <c:v>19</c:v>
                </c:pt>
                <c:pt idx="109">
                  <c:v>129</c:v>
                </c:pt>
                <c:pt idx="110">
                  <c:v>67</c:v>
                </c:pt>
                <c:pt idx="111">
                  <c:v>7</c:v>
                </c:pt>
                <c:pt idx="112">
                  <c:v>0</c:v>
                </c:pt>
                <c:pt idx="113">
                  <c:v>0</c:v>
                </c:pt>
                <c:pt idx="114">
                  <c:v>1</c:v>
                </c:pt>
                <c:pt idx="115">
                  <c:v>2</c:v>
                </c:pt>
                <c:pt idx="116">
                  <c:v>6</c:v>
                </c:pt>
                <c:pt idx="117">
                  <c:v>38</c:v>
                </c:pt>
                <c:pt idx="118">
                  <c:v>9</c:v>
                </c:pt>
                <c:pt idx="119">
                  <c:v>33</c:v>
                </c:pt>
                <c:pt idx="120">
                  <c:v>9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2</c:v>
                </c:pt>
                <c:pt idx="127">
                  <c:v>8</c:v>
                </c:pt>
              </c:numCache>
            </c:numRef>
          </c:val>
        </c:ser>
        <c:ser>
          <c:idx val="4"/>
          <c:order val="4"/>
          <c:val>
            <c:numRef>
              <c:f>Sheet3!$E$1:$E$128</c:f>
              <c:numCache>
                <c:formatCode>General</c:formatCode>
                <c:ptCount val="12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68</c:v>
                </c:pt>
                <c:pt idx="29">
                  <c:v>18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13</c:v>
                </c:pt>
                <c:pt idx="35">
                  <c:v>125</c:v>
                </c:pt>
                <c:pt idx="36">
                  <c:v>15</c:v>
                </c:pt>
                <c:pt idx="37">
                  <c:v>2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13</c:v>
                </c:pt>
                <c:pt idx="42">
                  <c:v>125</c:v>
                </c:pt>
                <c:pt idx="43">
                  <c:v>125</c:v>
                </c:pt>
                <c:pt idx="44">
                  <c:v>30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113</c:v>
                </c:pt>
                <c:pt idx="50">
                  <c:v>125</c:v>
                </c:pt>
                <c:pt idx="51">
                  <c:v>82</c:v>
                </c:pt>
                <c:pt idx="52">
                  <c:v>34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3</c:v>
                </c:pt>
                <c:pt idx="58">
                  <c:v>20</c:v>
                </c:pt>
                <c:pt idx="59">
                  <c:v>57</c:v>
                </c:pt>
                <c:pt idx="60">
                  <c:v>86</c:v>
                </c:pt>
                <c:pt idx="61">
                  <c:v>102</c:v>
                </c:pt>
                <c:pt idx="62">
                  <c:v>7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6</c:v>
                </c:pt>
                <c:pt idx="67">
                  <c:v>77</c:v>
                </c:pt>
                <c:pt idx="68">
                  <c:v>27</c:v>
                </c:pt>
                <c:pt idx="69">
                  <c:v>88</c:v>
                </c:pt>
                <c:pt idx="70">
                  <c:v>75</c:v>
                </c:pt>
                <c:pt idx="71">
                  <c:v>7</c:v>
                </c:pt>
                <c:pt idx="72">
                  <c:v>0</c:v>
                </c:pt>
                <c:pt idx="73">
                  <c:v>6</c:v>
                </c:pt>
                <c:pt idx="74">
                  <c:v>123</c:v>
                </c:pt>
                <c:pt idx="75">
                  <c:v>125</c:v>
                </c:pt>
                <c:pt idx="76">
                  <c:v>92</c:v>
                </c:pt>
                <c:pt idx="77">
                  <c:v>113</c:v>
                </c:pt>
                <c:pt idx="78">
                  <c:v>39</c:v>
                </c:pt>
                <c:pt idx="79">
                  <c:v>12</c:v>
                </c:pt>
                <c:pt idx="80">
                  <c:v>1</c:v>
                </c:pt>
                <c:pt idx="81">
                  <c:v>40</c:v>
                </c:pt>
                <c:pt idx="82">
                  <c:v>119</c:v>
                </c:pt>
                <c:pt idx="83">
                  <c:v>90</c:v>
                </c:pt>
                <c:pt idx="84">
                  <c:v>33</c:v>
                </c:pt>
                <c:pt idx="85">
                  <c:v>20</c:v>
                </c:pt>
                <c:pt idx="86">
                  <c:v>6</c:v>
                </c:pt>
                <c:pt idx="87">
                  <c:v>23</c:v>
                </c:pt>
                <c:pt idx="88">
                  <c:v>7</c:v>
                </c:pt>
                <c:pt idx="89">
                  <c:v>7</c:v>
                </c:pt>
                <c:pt idx="90">
                  <c:v>27</c:v>
                </c:pt>
                <c:pt idx="91">
                  <c:v>36</c:v>
                </c:pt>
                <c:pt idx="92">
                  <c:v>15</c:v>
                </c:pt>
                <c:pt idx="93">
                  <c:v>112</c:v>
                </c:pt>
                <c:pt idx="94">
                  <c:v>10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3</c:v>
                </c:pt>
                <c:pt idx="100">
                  <c:v>4</c:v>
                </c:pt>
                <c:pt idx="101">
                  <c:v>91</c:v>
                </c:pt>
                <c:pt idx="102">
                  <c:v>80</c:v>
                </c:pt>
                <c:pt idx="103">
                  <c:v>5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12</c:v>
                </c:pt>
                <c:pt idx="109">
                  <c:v>125</c:v>
                </c:pt>
                <c:pt idx="110">
                  <c:v>50</c:v>
                </c:pt>
                <c:pt idx="111">
                  <c:v>10</c:v>
                </c:pt>
                <c:pt idx="112">
                  <c:v>2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1</c:v>
                </c:pt>
                <c:pt idx="117">
                  <c:v>14</c:v>
                </c:pt>
                <c:pt idx="118">
                  <c:v>5</c:v>
                </c:pt>
                <c:pt idx="119">
                  <c:v>21</c:v>
                </c:pt>
                <c:pt idx="120">
                  <c:v>6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3</c:v>
                </c:pt>
              </c:numCache>
            </c:numRef>
          </c:val>
        </c:ser>
        <c:ser>
          <c:idx val="5"/>
          <c:order val="5"/>
          <c:val>
            <c:numRef>
              <c:f>Sheet3!$F$1:$F$128</c:f>
              <c:numCache>
                <c:formatCode>General</c:formatCode>
                <c:ptCount val="12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54</c:v>
                </c:pt>
                <c:pt idx="29">
                  <c:v>17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6</c:v>
                </c:pt>
                <c:pt idx="35">
                  <c:v>127</c:v>
                </c:pt>
                <c:pt idx="36">
                  <c:v>30</c:v>
                </c:pt>
                <c:pt idx="37">
                  <c:v>7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16</c:v>
                </c:pt>
                <c:pt idx="42">
                  <c:v>127</c:v>
                </c:pt>
                <c:pt idx="43">
                  <c:v>127</c:v>
                </c:pt>
                <c:pt idx="44">
                  <c:v>41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101</c:v>
                </c:pt>
                <c:pt idx="50">
                  <c:v>127</c:v>
                </c:pt>
                <c:pt idx="51">
                  <c:v>99</c:v>
                </c:pt>
                <c:pt idx="52">
                  <c:v>24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1</c:v>
                </c:pt>
                <c:pt idx="58">
                  <c:v>14</c:v>
                </c:pt>
                <c:pt idx="59">
                  <c:v>39</c:v>
                </c:pt>
                <c:pt idx="60">
                  <c:v>74</c:v>
                </c:pt>
                <c:pt idx="61">
                  <c:v>102</c:v>
                </c:pt>
                <c:pt idx="62">
                  <c:v>6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3</c:v>
                </c:pt>
                <c:pt idx="67">
                  <c:v>66</c:v>
                </c:pt>
                <c:pt idx="68">
                  <c:v>49</c:v>
                </c:pt>
                <c:pt idx="69">
                  <c:v>127</c:v>
                </c:pt>
                <c:pt idx="70">
                  <c:v>97</c:v>
                </c:pt>
                <c:pt idx="71">
                  <c:v>8</c:v>
                </c:pt>
                <c:pt idx="72">
                  <c:v>0</c:v>
                </c:pt>
                <c:pt idx="73">
                  <c:v>8</c:v>
                </c:pt>
                <c:pt idx="74">
                  <c:v>125</c:v>
                </c:pt>
                <c:pt idx="75">
                  <c:v>127</c:v>
                </c:pt>
                <c:pt idx="76">
                  <c:v>105</c:v>
                </c:pt>
                <c:pt idx="77">
                  <c:v>127</c:v>
                </c:pt>
                <c:pt idx="78">
                  <c:v>56</c:v>
                </c:pt>
                <c:pt idx="79">
                  <c:v>22</c:v>
                </c:pt>
                <c:pt idx="80">
                  <c:v>4</c:v>
                </c:pt>
                <c:pt idx="81">
                  <c:v>42</c:v>
                </c:pt>
                <c:pt idx="82">
                  <c:v>122</c:v>
                </c:pt>
                <c:pt idx="83">
                  <c:v>101</c:v>
                </c:pt>
                <c:pt idx="84">
                  <c:v>21</c:v>
                </c:pt>
                <c:pt idx="85">
                  <c:v>14</c:v>
                </c:pt>
                <c:pt idx="86">
                  <c:v>6</c:v>
                </c:pt>
                <c:pt idx="87">
                  <c:v>22</c:v>
                </c:pt>
                <c:pt idx="88">
                  <c:v>7</c:v>
                </c:pt>
                <c:pt idx="89">
                  <c:v>5</c:v>
                </c:pt>
                <c:pt idx="90">
                  <c:v>19</c:v>
                </c:pt>
                <c:pt idx="91">
                  <c:v>26</c:v>
                </c:pt>
                <c:pt idx="92">
                  <c:v>8</c:v>
                </c:pt>
                <c:pt idx="93">
                  <c:v>67</c:v>
                </c:pt>
                <c:pt idx="94">
                  <c:v>6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1</c:v>
                </c:pt>
                <c:pt idx="100">
                  <c:v>5</c:v>
                </c:pt>
                <c:pt idx="101">
                  <c:v>90</c:v>
                </c:pt>
                <c:pt idx="102">
                  <c:v>58</c:v>
                </c:pt>
                <c:pt idx="103">
                  <c:v>3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7</c:v>
                </c:pt>
                <c:pt idx="109">
                  <c:v>93</c:v>
                </c:pt>
                <c:pt idx="110">
                  <c:v>38</c:v>
                </c:pt>
                <c:pt idx="111">
                  <c:v>10</c:v>
                </c:pt>
                <c:pt idx="112">
                  <c:v>3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5</c:v>
                </c:pt>
                <c:pt idx="118">
                  <c:v>2</c:v>
                </c:pt>
                <c:pt idx="119">
                  <c:v>11</c:v>
                </c:pt>
                <c:pt idx="120">
                  <c:v>3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6658304"/>
        <c:axId val="66659840"/>
        <c:axId val="66655552"/>
      </c:area3DChart>
      <c:catAx>
        <c:axId val="66658304"/>
        <c:scaling>
          <c:orientation val="minMax"/>
        </c:scaling>
        <c:delete val="1"/>
        <c:axPos val="b"/>
        <c:majorTickMark val="out"/>
        <c:minorTickMark val="none"/>
        <c:tickLblPos val="nextTo"/>
        <c:crossAx val="66659840"/>
        <c:crosses val="autoZero"/>
        <c:auto val="1"/>
        <c:lblAlgn val="ctr"/>
        <c:lblOffset val="100"/>
        <c:noMultiLvlLbl val="0"/>
      </c:catAx>
      <c:valAx>
        <c:axId val="6665984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6658304"/>
        <c:crosses val="autoZero"/>
        <c:crossBetween val="midCat"/>
      </c:valAx>
      <c:serAx>
        <c:axId val="66655552"/>
        <c:scaling>
          <c:orientation val="minMax"/>
        </c:scaling>
        <c:delete val="1"/>
        <c:axPos val="b"/>
        <c:majorTickMark val="out"/>
        <c:minorTickMark val="none"/>
        <c:tickLblPos val="nextTo"/>
        <c:crossAx val="66659840"/>
        <c:crosses val="autoZero"/>
      </c:serAx>
    </c:plotArea>
    <c:plotVisOnly val="1"/>
    <c:dispBlanksAs val="zero"/>
    <c:showDLblsOverMax val="0"/>
  </c:chart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view3D>
      <c:rotX val="70"/>
      <c:rotY val="0"/>
      <c:depthPercent val="500"/>
      <c:rAngAx val="0"/>
      <c:perspective val="0"/>
    </c:view3D>
    <c:floor>
      <c:thickness val="0"/>
      <c:spPr>
        <a:ln>
          <a:noFill/>
        </a:ln>
      </c:spPr>
    </c:floor>
    <c:sideWall>
      <c:thickness val="0"/>
      <c:spPr>
        <a:ln>
          <a:noFill/>
        </a:ln>
      </c:spPr>
    </c:sideWall>
    <c:backWall>
      <c:thickness val="0"/>
      <c:spPr>
        <a:ln>
          <a:noFill/>
        </a:ln>
      </c:spPr>
    </c:backWall>
    <c:plotArea>
      <c:layout/>
      <c:area3DChart>
        <c:grouping val="standard"/>
        <c:varyColors val="0"/>
        <c:ser>
          <c:idx val="0"/>
          <c:order val="0"/>
          <c:val>
            <c:numRef>
              <c:f>Sheet4!$A$1:$A$125</c:f>
              <c:numCache>
                <c:formatCode>General</c:formatCode>
                <c:ptCount val="125"/>
                <c:pt idx="0">
                  <c:v>5</c:v>
                </c:pt>
                <c:pt idx="1">
                  <c:v>24</c:v>
                </c:pt>
                <c:pt idx="2">
                  <c:v>0</c:v>
                </c:pt>
                <c:pt idx="3">
                  <c:v>1</c:v>
                </c:pt>
                <c:pt idx="4">
                  <c:v>4</c:v>
                </c:pt>
                <c:pt idx="5">
                  <c:v>1</c:v>
                </c:pt>
                <c:pt idx="6">
                  <c:v>8</c:v>
                </c:pt>
                <c:pt idx="7">
                  <c:v>17</c:v>
                </c:pt>
                <c:pt idx="8">
                  <c:v>24</c:v>
                </c:pt>
                <c:pt idx="9">
                  <c:v>29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40</c:v>
                </c:pt>
                <c:pt idx="14">
                  <c:v>32</c:v>
                </c:pt>
                <c:pt idx="15">
                  <c:v>9</c:v>
                </c:pt>
                <c:pt idx="16">
                  <c:v>0</c:v>
                </c:pt>
                <c:pt idx="17">
                  <c:v>5</c:v>
                </c:pt>
                <c:pt idx="18">
                  <c:v>4</c:v>
                </c:pt>
                <c:pt idx="19">
                  <c:v>0</c:v>
                </c:pt>
                <c:pt idx="20">
                  <c:v>0</c:v>
                </c:pt>
                <c:pt idx="21">
                  <c:v>6</c:v>
                </c:pt>
                <c:pt idx="22">
                  <c:v>1</c:v>
                </c:pt>
                <c:pt idx="23">
                  <c:v>0</c:v>
                </c:pt>
                <c:pt idx="24">
                  <c:v>0</c:v>
                </c:pt>
                <c:pt idx="25">
                  <c:v>30</c:v>
                </c:pt>
                <c:pt idx="26">
                  <c:v>45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8</c:v>
                </c:pt>
                <c:pt idx="33">
                  <c:v>55</c:v>
                </c:pt>
                <c:pt idx="34">
                  <c:v>18</c:v>
                </c:pt>
                <c:pt idx="35">
                  <c:v>93</c:v>
                </c:pt>
                <c:pt idx="36">
                  <c:v>117</c:v>
                </c:pt>
                <c:pt idx="37">
                  <c:v>10</c:v>
                </c:pt>
                <c:pt idx="38">
                  <c:v>25</c:v>
                </c:pt>
                <c:pt idx="39">
                  <c:v>35</c:v>
                </c:pt>
                <c:pt idx="40">
                  <c:v>40</c:v>
                </c:pt>
                <c:pt idx="41">
                  <c:v>79</c:v>
                </c:pt>
                <c:pt idx="42">
                  <c:v>19</c:v>
                </c:pt>
                <c:pt idx="43">
                  <c:v>23</c:v>
                </c:pt>
                <c:pt idx="44">
                  <c:v>12</c:v>
                </c:pt>
                <c:pt idx="45">
                  <c:v>107</c:v>
                </c:pt>
                <c:pt idx="46">
                  <c:v>60</c:v>
                </c:pt>
                <c:pt idx="47">
                  <c:v>17</c:v>
                </c:pt>
                <c:pt idx="48">
                  <c:v>0</c:v>
                </c:pt>
                <c:pt idx="49">
                  <c:v>35</c:v>
                </c:pt>
                <c:pt idx="50">
                  <c:v>19</c:v>
                </c:pt>
                <c:pt idx="51">
                  <c:v>2</c:v>
                </c:pt>
                <c:pt idx="52">
                  <c:v>30</c:v>
                </c:pt>
                <c:pt idx="53">
                  <c:v>11</c:v>
                </c:pt>
                <c:pt idx="54">
                  <c:v>1</c:v>
                </c:pt>
                <c:pt idx="55">
                  <c:v>0</c:v>
                </c:pt>
                <c:pt idx="56">
                  <c:v>4</c:v>
                </c:pt>
                <c:pt idx="57">
                  <c:v>130</c:v>
                </c:pt>
                <c:pt idx="58">
                  <c:v>123</c:v>
                </c:pt>
                <c:pt idx="59">
                  <c:v>1</c:v>
                </c:pt>
                <c:pt idx="60">
                  <c:v>5</c:v>
                </c:pt>
                <c:pt idx="61">
                  <c:v>3</c:v>
                </c:pt>
                <c:pt idx="62">
                  <c:v>3</c:v>
                </c:pt>
                <c:pt idx="63">
                  <c:v>11</c:v>
                </c:pt>
                <c:pt idx="64">
                  <c:v>3</c:v>
                </c:pt>
                <c:pt idx="65">
                  <c:v>2</c:v>
                </c:pt>
                <c:pt idx="66">
                  <c:v>8</c:v>
                </c:pt>
                <c:pt idx="67">
                  <c:v>130</c:v>
                </c:pt>
                <c:pt idx="68">
                  <c:v>130</c:v>
                </c:pt>
                <c:pt idx="69">
                  <c:v>20</c:v>
                </c:pt>
                <c:pt idx="70">
                  <c:v>4</c:v>
                </c:pt>
                <c:pt idx="71">
                  <c:v>1</c:v>
                </c:pt>
                <c:pt idx="72">
                  <c:v>0</c:v>
                </c:pt>
                <c:pt idx="73">
                  <c:v>6</c:v>
                </c:pt>
                <c:pt idx="74">
                  <c:v>14</c:v>
                </c:pt>
                <c:pt idx="75">
                  <c:v>130</c:v>
                </c:pt>
                <c:pt idx="76">
                  <c:v>130</c:v>
                </c:pt>
                <c:pt idx="77">
                  <c:v>36</c:v>
                </c:pt>
                <c:pt idx="78">
                  <c:v>1</c:v>
                </c:pt>
                <c:pt idx="79">
                  <c:v>0</c:v>
                </c:pt>
                <c:pt idx="80">
                  <c:v>0</c:v>
                </c:pt>
                <c:pt idx="81">
                  <c:v>27</c:v>
                </c:pt>
                <c:pt idx="82">
                  <c:v>8</c:v>
                </c:pt>
                <c:pt idx="83">
                  <c:v>61</c:v>
                </c:pt>
                <c:pt idx="84">
                  <c:v>130</c:v>
                </c:pt>
                <c:pt idx="85">
                  <c:v>5</c:v>
                </c:pt>
                <c:pt idx="86">
                  <c:v>0</c:v>
                </c:pt>
                <c:pt idx="87">
                  <c:v>0</c:v>
                </c:pt>
                <c:pt idx="88">
                  <c:v>37</c:v>
                </c:pt>
                <c:pt idx="89">
                  <c:v>130</c:v>
                </c:pt>
                <c:pt idx="90">
                  <c:v>15</c:v>
                </c:pt>
                <c:pt idx="91">
                  <c:v>3</c:v>
                </c:pt>
                <c:pt idx="92">
                  <c:v>18</c:v>
                </c:pt>
                <c:pt idx="93">
                  <c:v>6</c:v>
                </c:pt>
                <c:pt idx="94">
                  <c:v>30</c:v>
                </c:pt>
                <c:pt idx="95">
                  <c:v>68</c:v>
                </c:pt>
                <c:pt idx="96">
                  <c:v>11</c:v>
                </c:pt>
                <c:pt idx="97">
                  <c:v>0</c:v>
                </c:pt>
                <c:pt idx="98">
                  <c:v>0</c:v>
                </c:pt>
                <c:pt idx="99">
                  <c:v>12</c:v>
                </c:pt>
                <c:pt idx="100">
                  <c:v>20</c:v>
                </c:pt>
                <c:pt idx="101">
                  <c:v>26</c:v>
                </c:pt>
                <c:pt idx="102">
                  <c:v>41</c:v>
                </c:pt>
                <c:pt idx="103">
                  <c:v>33</c:v>
                </c:pt>
                <c:pt idx="104">
                  <c:v>5</c:v>
                </c:pt>
                <c:pt idx="105">
                  <c:v>0</c:v>
                </c:pt>
                <c:pt idx="106">
                  <c:v>0</c:v>
                </c:pt>
                <c:pt idx="107">
                  <c:v>42</c:v>
                </c:pt>
                <c:pt idx="108">
                  <c:v>79</c:v>
                </c:pt>
                <c:pt idx="109">
                  <c:v>69</c:v>
                </c:pt>
                <c:pt idx="110">
                  <c:v>8</c:v>
                </c:pt>
                <c:pt idx="111">
                  <c:v>7</c:v>
                </c:pt>
                <c:pt idx="112">
                  <c:v>1</c:v>
                </c:pt>
                <c:pt idx="113">
                  <c:v>4</c:v>
                </c:pt>
                <c:pt idx="114">
                  <c:v>3</c:v>
                </c:pt>
                <c:pt idx="115">
                  <c:v>49</c:v>
                </c:pt>
                <c:pt idx="116">
                  <c:v>130</c:v>
                </c:pt>
                <c:pt idx="117">
                  <c:v>11</c:v>
                </c:pt>
                <c:pt idx="118">
                  <c:v>0</c:v>
                </c:pt>
                <c:pt idx="119">
                  <c:v>0</c:v>
                </c:pt>
                <c:pt idx="120">
                  <c:v>17</c:v>
                </c:pt>
                <c:pt idx="121">
                  <c:v>77</c:v>
                </c:pt>
                <c:pt idx="122">
                  <c:v>60</c:v>
                </c:pt>
                <c:pt idx="123">
                  <c:v>24</c:v>
                </c:pt>
                <c:pt idx="124">
                  <c:v>32</c:v>
                </c:pt>
              </c:numCache>
            </c:numRef>
          </c:val>
        </c:ser>
        <c:ser>
          <c:idx val="1"/>
          <c:order val="1"/>
          <c:val>
            <c:numRef>
              <c:f>Sheet4!$B$1:$B$125</c:f>
              <c:numCache>
                <c:formatCode>General</c:formatCode>
                <c:ptCount val="12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8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2</c:v>
                </c:pt>
                <c:pt idx="9">
                  <c:v>4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2</c:v>
                </c:pt>
                <c:pt idx="14">
                  <c:v>2</c:v>
                </c:pt>
                <c:pt idx="15">
                  <c:v>0</c:v>
                </c:pt>
                <c:pt idx="16">
                  <c:v>0</c:v>
                </c:pt>
                <c:pt idx="17">
                  <c:v>2</c:v>
                </c:pt>
                <c:pt idx="18">
                  <c:v>2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5</c:v>
                </c:pt>
                <c:pt idx="26">
                  <c:v>5</c:v>
                </c:pt>
                <c:pt idx="27">
                  <c:v>0</c:v>
                </c:pt>
                <c:pt idx="28">
                  <c:v>0</c:v>
                </c:pt>
                <c:pt idx="29">
                  <c:v>1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7</c:v>
                </c:pt>
                <c:pt idx="34">
                  <c:v>7</c:v>
                </c:pt>
                <c:pt idx="35">
                  <c:v>127</c:v>
                </c:pt>
                <c:pt idx="36">
                  <c:v>131</c:v>
                </c:pt>
                <c:pt idx="37">
                  <c:v>11</c:v>
                </c:pt>
                <c:pt idx="38">
                  <c:v>15</c:v>
                </c:pt>
                <c:pt idx="39">
                  <c:v>6</c:v>
                </c:pt>
                <c:pt idx="40">
                  <c:v>23</c:v>
                </c:pt>
                <c:pt idx="41">
                  <c:v>53</c:v>
                </c:pt>
                <c:pt idx="42">
                  <c:v>23</c:v>
                </c:pt>
                <c:pt idx="43">
                  <c:v>93</c:v>
                </c:pt>
                <c:pt idx="44">
                  <c:v>63</c:v>
                </c:pt>
                <c:pt idx="45">
                  <c:v>38</c:v>
                </c:pt>
                <c:pt idx="46">
                  <c:v>26</c:v>
                </c:pt>
                <c:pt idx="47">
                  <c:v>4</c:v>
                </c:pt>
                <c:pt idx="48">
                  <c:v>5</c:v>
                </c:pt>
                <c:pt idx="49">
                  <c:v>93</c:v>
                </c:pt>
                <c:pt idx="50">
                  <c:v>60</c:v>
                </c:pt>
                <c:pt idx="51">
                  <c:v>9</c:v>
                </c:pt>
                <c:pt idx="52">
                  <c:v>20</c:v>
                </c:pt>
                <c:pt idx="53">
                  <c:v>17</c:v>
                </c:pt>
                <c:pt idx="54">
                  <c:v>11</c:v>
                </c:pt>
                <c:pt idx="55">
                  <c:v>1</c:v>
                </c:pt>
                <c:pt idx="56">
                  <c:v>5</c:v>
                </c:pt>
                <c:pt idx="57">
                  <c:v>131</c:v>
                </c:pt>
                <c:pt idx="58">
                  <c:v>98</c:v>
                </c:pt>
                <c:pt idx="59">
                  <c:v>3</c:v>
                </c:pt>
                <c:pt idx="60">
                  <c:v>7</c:v>
                </c:pt>
                <c:pt idx="61">
                  <c:v>4</c:v>
                </c:pt>
                <c:pt idx="62">
                  <c:v>10</c:v>
                </c:pt>
                <c:pt idx="63">
                  <c:v>24</c:v>
                </c:pt>
                <c:pt idx="64">
                  <c:v>30</c:v>
                </c:pt>
                <c:pt idx="65">
                  <c:v>4</c:v>
                </c:pt>
                <c:pt idx="66">
                  <c:v>2</c:v>
                </c:pt>
                <c:pt idx="67">
                  <c:v>111</c:v>
                </c:pt>
                <c:pt idx="68">
                  <c:v>131</c:v>
                </c:pt>
                <c:pt idx="69">
                  <c:v>24</c:v>
                </c:pt>
                <c:pt idx="70">
                  <c:v>13</c:v>
                </c:pt>
                <c:pt idx="71">
                  <c:v>5</c:v>
                </c:pt>
                <c:pt idx="72">
                  <c:v>0</c:v>
                </c:pt>
                <c:pt idx="73">
                  <c:v>2</c:v>
                </c:pt>
                <c:pt idx="74">
                  <c:v>5</c:v>
                </c:pt>
                <c:pt idx="75">
                  <c:v>131</c:v>
                </c:pt>
                <c:pt idx="76">
                  <c:v>131</c:v>
                </c:pt>
                <c:pt idx="77">
                  <c:v>10</c:v>
                </c:pt>
                <c:pt idx="78">
                  <c:v>1</c:v>
                </c:pt>
                <c:pt idx="79">
                  <c:v>0</c:v>
                </c:pt>
                <c:pt idx="80">
                  <c:v>4</c:v>
                </c:pt>
                <c:pt idx="81">
                  <c:v>97</c:v>
                </c:pt>
                <c:pt idx="82">
                  <c:v>46</c:v>
                </c:pt>
                <c:pt idx="83">
                  <c:v>61</c:v>
                </c:pt>
                <c:pt idx="84">
                  <c:v>131</c:v>
                </c:pt>
                <c:pt idx="85">
                  <c:v>34</c:v>
                </c:pt>
                <c:pt idx="86">
                  <c:v>36</c:v>
                </c:pt>
                <c:pt idx="87">
                  <c:v>7</c:v>
                </c:pt>
                <c:pt idx="88">
                  <c:v>32</c:v>
                </c:pt>
                <c:pt idx="89">
                  <c:v>131</c:v>
                </c:pt>
                <c:pt idx="90">
                  <c:v>42</c:v>
                </c:pt>
                <c:pt idx="91">
                  <c:v>9</c:v>
                </c:pt>
                <c:pt idx="92">
                  <c:v>9</c:v>
                </c:pt>
                <c:pt idx="93">
                  <c:v>7</c:v>
                </c:pt>
                <c:pt idx="94">
                  <c:v>63</c:v>
                </c:pt>
                <c:pt idx="95">
                  <c:v>40</c:v>
                </c:pt>
                <c:pt idx="96">
                  <c:v>16</c:v>
                </c:pt>
                <c:pt idx="97">
                  <c:v>6</c:v>
                </c:pt>
                <c:pt idx="98">
                  <c:v>7</c:v>
                </c:pt>
                <c:pt idx="99">
                  <c:v>5</c:v>
                </c:pt>
                <c:pt idx="100">
                  <c:v>3</c:v>
                </c:pt>
                <c:pt idx="101">
                  <c:v>18</c:v>
                </c:pt>
                <c:pt idx="102">
                  <c:v>30</c:v>
                </c:pt>
                <c:pt idx="103">
                  <c:v>40</c:v>
                </c:pt>
                <c:pt idx="104">
                  <c:v>16</c:v>
                </c:pt>
                <c:pt idx="105">
                  <c:v>10</c:v>
                </c:pt>
                <c:pt idx="106">
                  <c:v>4</c:v>
                </c:pt>
                <c:pt idx="107">
                  <c:v>9</c:v>
                </c:pt>
                <c:pt idx="108">
                  <c:v>41</c:v>
                </c:pt>
                <c:pt idx="109">
                  <c:v>8</c:v>
                </c:pt>
                <c:pt idx="110">
                  <c:v>0</c:v>
                </c:pt>
                <c:pt idx="111">
                  <c:v>0</c:v>
                </c:pt>
                <c:pt idx="112">
                  <c:v>3</c:v>
                </c:pt>
                <c:pt idx="113">
                  <c:v>17</c:v>
                </c:pt>
                <c:pt idx="114">
                  <c:v>44</c:v>
                </c:pt>
                <c:pt idx="115">
                  <c:v>120</c:v>
                </c:pt>
                <c:pt idx="116">
                  <c:v>85</c:v>
                </c:pt>
                <c:pt idx="117">
                  <c:v>44</c:v>
                </c:pt>
                <c:pt idx="118">
                  <c:v>41</c:v>
                </c:pt>
                <c:pt idx="119">
                  <c:v>2</c:v>
                </c:pt>
                <c:pt idx="120">
                  <c:v>1</c:v>
                </c:pt>
                <c:pt idx="121">
                  <c:v>14</c:v>
                </c:pt>
                <c:pt idx="122">
                  <c:v>56</c:v>
                </c:pt>
                <c:pt idx="123">
                  <c:v>49</c:v>
                </c:pt>
                <c:pt idx="124">
                  <c:v>21</c:v>
                </c:pt>
              </c:numCache>
            </c:numRef>
          </c:val>
        </c:ser>
        <c:ser>
          <c:idx val="2"/>
          <c:order val="2"/>
          <c:val>
            <c:numRef>
              <c:f>Sheet4!$C$1:$C$125</c:f>
              <c:numCache>
                <c:formatCode>General</c:formatCode>
                <c:ptCount val="12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28</c:v>
                </c:pt>
                <c:pt idx="30">
                  <c:v>1</c:v>
                </c:pt>
                <c:pt idx="31">
                  <c:v>7</c:v>
                </c:pt>
                <c:pt idx="32">
                  <c:v>2</c:v>
                </c:pt>
                <c:pt idx="33">
                  <c:v>0</c:v>
                </c:pt>
                <c:pt idx="34">
                  <c:v>2</c:v>
                </c:pt>
                <c:pt idx="35">
                  <c:v>60</c:v>
                </c:pt>
                <c:pt idx="36">
                  <c:v>123</c:v>
                </c:pt>
                <c:pt idx="37">
                  <c:v>6</c:v>
                </c:pt>
                <c:pt idx="38">
                  <c:v>4</c:v>
                </c:pt>
                <c:pt idx="39">
                  <c:v>1</c:v>
                </c:pt>
                <c:pt idx="40">
                  <c:v>3</c:v>
                </c:pt>
                <c:pt idx="41">
                  <c:v>21</c:v>
                </c:pt>
                <c:pt idx="42">
                  <c:v>23</c:v>
                </c:pt>
                <c:pt idx="43">
                  <c:v>116</c:v>
                </c:pt>
                <c:pt idx="44">
                  <c:v>118</c:v>
                </c:pt>
                <c:pt idx="45">
                  <c:v>12</c:v>
                </c:pt>
                <c:pt idx="46">
                  <c:v>7</c:v>
                </c:pt>
                <c:pt idx="47">
                  <c:v>1</c:v>
                </c:pt>
                <c:pt idx="48">
                  <c:v>2</c:v>
                </c:pt>
                <c:pt idx="49">
                  <c:v>112</c:v>
                </c:pt>
                <c:pt idx="50">
                  <c:v>65</c:v>
                </c:pt>
                <c:pt idx="51">
                  <c:v>14</c:v>
                </c:pt>
                <c:pt idx="52">
                  <c:v>18</c:v>
                </c:pt>
                <c:pt idx="53">
                  <c:v>71</c:v>
                </c:pt>
                <c:pt idx="54">
                  <c:v>26</c:v>
                </c:pt>
                <c:pt idx="55">
                  <c:v>1</c:v>
                </c:pt>
                <c:pt idx="56">
                  <c:v>2</c:v>
                </c:pt>
                <c:pt idx="57">
                  <c:v>63</c:v>
                </c:pt>
                <c:pt idx="58">
                  <c:v>32</c:v>
                </c:pt>
                <c:pt idx="59">
                  <c:v>2</c:v>
                </c:pt>
                <c:pt idx="60">
                  <c:v>25</c:v>
                </c:pt>
                <c:pt idx="61">
                  <c:v>7</c:v>
                </c:pt>
                <c:pt idx="62">
                  <c:v>12</c:v>
                </c:pt>
                <c:pt idx="63">
                  <c:v>43</c:v>
                </c:pt>
                <c:pt idx="64">
                  <c:v>62</c:v>
                </c:pt>
                <c:pt idx="65">
                  <c:v>14</c:v>
                </c:pt>
                <c:pt idx="66">
                  <c:v>10</c:v>
                </c:pt>
                <c:pt idx="67">
                  <c:v>60</c:v>
                </c:pt>
                <c:pt idx="68">
                  <c:v>123</c:v>
                </c:pt>
                <c:pt idx="69">
                  <c:v>22</c:v>
                </c:pt>
                <c:pt idx="70">
                  <c:v>21</c:v>
                </c:pt>
                <c:pt idx="71">
                  <c:v>14</c:v>
                </c:pt>
                <c:pt idx="72">
                  <c:v>3</c:v>
                </c:pt>
                <c:pt idx="73">
                  <c:v>1</c:v>
                </c:pt>
                <c:pt idx="74">
                  <c:v>5</c:v>
                </c:pt>
                <c:pt idx="75">
                  <c:v>123</c:v>
                </c:pt>
                <c:pt idx="76">
                  <c:v>123</c:v>
                </c:pt>
                <c:pt idx="77">
                  <c:v>7</c:v>
                </c:pt>
                <c:pt idx="78">
                  <c:v>3</c:v>
                </c:pt>
                <c:pt idx="79">
                  <c:v>1</c:v>
                </c:pt>
                <c:pt idx="80">
                  <c:v>5</c:v>
                </c:pt>
                <c:pt idx="81">
                  <c:v>99</c:v>
                </c:pt>
                <c:pt idx="82">
                  <c:v>80</c:v>
                </c:pt>
                <c:pt idx="83">
                  <c:v>107</c:v>
                </c:pt>
                <c:pt idx="84">
                  <c:v>123</c:v>
                </c:pt>
                <c:pt idx="85">
                  <c:v>120</c:v>
                </c:pt>
                <c:pt idx="86">
                  <c:v>74</c:v>
                </c:pt>
                <c:pt idx="87">
                  <c:v>4</c:v>
                </c:pt>
                <c:pt idx="88">
                  <c:v>7</c:v>
                </c:pt>
                <c:pt idx="89">
                  <c:v>56</c:v>
                </c:pt>
                <c:pt idx="90">
                  <c:v>27</c:v>
                </c:pt>
                <c:pt idx="91">
                  <c:v>10</c:v>
                </c:pt>
                <c:pt idx="92">
                  <c:v>34</c:v>
                </c:pt>
                <c:pt idx="93">
                  <c:v>9</c:v>
                </c:pt>
                <c:pt idx="94">
                  <c:v>99</c:v>
                </c:pt>
                <c:pt idx="95">
                  <c:v>36</c:v>
                </c:pt>
                <c:pt idx="96">
                  <c:v>8</c:v>
                </c:pt>
                <c:pt idx="97">
                  <c:v>6</c:v>
                </c:pt>
                <c:pt idx="98">
                  <c:v>11</c:v>
                </c:pt>
                <c:pt idx="99">
                  <c:v>24</c:v>
                </c:pt>
                <c:pt idx="100">
                  <c:v>4</c:v>
                </c:pt>
                <c:pt idx="101">
                  <c:v>7</c:v>
                </c:pt>
                <c:pt idx="102">
                  <c:v>46</c:v>
                </c:pt>
                <c:pt idx="103">
                  <c:v>53</c:v>
                </c:pt>
                <c:pt idx="104">
                  <c:v>49</c:v>
                </c:pt>
                <c:pt idx="105">
                  <c:v>21</c:v>
                </c:pt>
                <c:pt idx="106">
                  <c:v>5</c:v>
                </c:pt>
                <c:pt idx="107">
                  <c:v>8</c:v>
                </c:pt>
                <c:pt idx="108">
                  <c:v>16</c:v>
                </c:pt>
                <c:pt idx="109">
                  <c:v>26</c:v>
                </c:pt>
                <c:pt idx="110">
                  <c:v>47</c:v>
                </c:pt>
                <c:pt idx="111">
                  <c:v>27</c:v>
                </c:pt>
                <c:pt idx="112">
                  <c:v>26</c:v>
                </c:pt>
                <c:pt idx="113">
                  <c:v>21</c:v>
                </c:pt>
                <c:pt idx="114">
                  <c:v>32</c:v>
                </c:pt>
                <c:pt idx="115">
                  <c:v>90</c:v>
                </c:pt>
                <c:pt idx="116">
                  <c:v>29</c:v>
                </c:pt>
                <c:pt idx="117">
                  <c:v>79</c:v>
                </c:pt>
                <c:pt idx="118">
                  <c:v>123</c:v>
                </c:pt>
                <c:pt idx="119">
                  <c:v>16</c:v>
                </c:pt>
                <c:pt idx="120">
                  <c:v>0</c:v>
                </c:pt>
                <c:pt idx="121">
                  <c:v>0</c:v>
                </c:pt>
                <c:pt idx="122">
                  <c:v>8</c:v>
                </c:pt>
                <c:pt idx="123">
                  <c:v>13</c:v>
                </c:pt>
                <c:pt idx="124">
                  <c:v>22</c:v>
                </c:pt>
              </c:numCache>
            </c:numRef>
          </c:val>
        </c:ser>
        <c:ser>
          <c:idx val="3"/>
          <c:order val="3"/>
          <c:val>
            <c:numRef>
              <c:f>Sheet4!$D$1:$D$125</c:f>
              <c:numCache>
                <c:formatCode>General</c:formatCode>
                <c:ptCount val="12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61</c:v>
                </c:pt>
                <c:pt idx="30">
                  <c:v>8</c:v>
                </c:pt>
                <c:pt idx="31">
                  <c:v>16</c:v>
                </c:pt>
                <c:pt idx="32">
                  <c:v>3</c:v>
                </c:pt>
                <c:pt idx="33">
                  <c:v>0</c:v>
                </c:pt>
                <c:pt idx="34">
                  <c:v>0</c:v>
                </c:pt>
                <c:pt idx="35">
                  <c:v>22</c:v>
                </c:pt>
                <c:pt idx="36">
                  <c:v>123</c:v>
                </c:pt>
                <c:pt idx="37">
                  <c:v>5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2</c:v>
                </c:pt>
                <c:pt idx="42">
                  <c:v>16</c:v>
                </c:pt>
                <c:pt idx="43">
                  <c:v>123</c:v>
                </c:pt>
                <c:pt idx="44">
                  <c:v>123</c:v>
                </c:pt>
                <c:pt idx="45">
                  <c:v>9</c:v>
                </c:pt>
                <c:pt idx="46">
                  <c:v>3</c:v>
                </c:pt>
                <c:pt idx="47">
                  <c:v>0</c:v>
                </c:pt>
                <c:pt idx="48">
                  <c:v>0</c:v>
                </c:pt>
                <c:pt idx="49">
                  <c:v>99</c:v>
                </c:pt>
                <c:pt idx="50">
                  <c:v>62</c:v>
                </c:pt>
                <c:pt idx="51">
                  <c:v>25</c:v>
                </c:pt>
                <c:pt idx="52">
                  <c:v>21</c:v>
                </c:pt>
                <c:pt idx="53">
                  <c:v>82</c:v>
                </c:pt>
                <c:pt idx="54">
                  <c:v>18</c:v>
                </c:pt>
                <c:pt idx="55">
                  <c:v>0</c:v>
                </c:pt>
                <c:pt idx="56">
                  <c:v>0</c:v>
                </c:pt>
                <c:pt idx="57">
                  <c:v>25</c:v>
                </c:pt>
                <c:pt idx="58">
                  <c:v>10</c:v>
                </c:pt>
                <c:pt idx="59">
                  <c:v>0</c:v>
                </c:pt>
                <c:pt idx="60">
                  <c:v>17</c:v>
                </c:pt>
                <c:pt idx="61">
                  <c:v>22</c:v>
                </c:pt>
                <c:pt idx="62">
                  <c:v>24</c:v>
                </c:pt>
                <c:pt idx="63">
                  <c:v>54</c:v>
                </c:pt>
                <c:pt idx="64">
                  <c:v>45</c:v>
                </c:pt>
                <c:pt idx="65">
                  <c:v>14</c:v>
                </c:pt>
                <c:pt idx="66">
                  <c:v>15</c:v>
                </c:pt>
                <c:pt idx="67">
                  <c:v>45</c:v>
                </c:pt>
                <c:pt idx="68">
                  <c:v>95</c:v>
                </c:pt>
                <c:pt idx="69">
                  <c:v>20</c:v>
                </c:pt>
                <c:pt idx="70">
                  <c:v>32</c:v>
                </c:pt>
                <c:pt idx="71">
                  <c:v>22</c:v>
                </c:pt>
                <c:pt idx="72">
                  <c:v>11</c:v>
                </c:pt>
                <c:pt idx="73">
                  <c:v>5</c:v>
                </c:pt>
                <c:pt idx="74">
                  <c:v>7</c:v>
                </c:pt>
                <c:pt idx="75">
                  <c:v>123</c:v>
                </c:pt>
                <c:pt idx="76">
                  <c:v>123</c:v>
                </c:pt>
                <c:pt idx="77">
                  <c:v>41</c:v>
                </c:pt>
                <c:pt idx="78">
                  <c:v>18</c:v>
                </c:pt>
                <c:pt idx="79">
                  <c:v>1</c:v>
                </c:pt>
                <c:pt idx="80">
                  <c:v>3</c:v>
                </c:pt>
                <c:pt idx="81">
                  <c:v>73</c:v>
                </c:pt>
                <c:pt idx="82">
                  <c:v>92</c:v>
                </c:pt>
                <c:pt idx="83">
                  <c:v>123</c:v>
                </c:pt>
                <c:pt idx="84">
                  <c:v>97</c:v>
                </c:pt>
                <c:pt idx="85">
                  <c:v>123</c:v>
                </c:pt>
                <c:pt idx="86">
                  <c:v>64</c:v>
                </c:pt>
                <c:pt idx="87">
                  <c:v>2</c:v>
                </c:pt>
                <c:pt idx="88">
                  <c:v>1</c:v>
                </c:pt>
                <c:pt idx="89">
                  <c:v>19</c:v>
                </c:pt>
                <c:pt idx="90">
                  <c:v>11</c:v>
                </c:pt>
                <c:pt idx="91">
                  <c:v>5</c:v>
                </c:pt>
                <c:pt idx="92">
                  <c:v>29</c:v>
                </c:pt>
                <c:pt idx="93">
                  <c:v>5</c:v>
                </c:pt>
                <c:pt idx="94">
                  <c:v>118</c:v>
                </c:pt>
                <c:pt idx="95">
                  <c:v>57</c:v>
                </c:pt>
                <c:pt idx="96">
                  <c:v>1</c:v>
                </c:pt>
                <c:pt idx="97">
                  <c:v>2</c:v>
                </c:pt>
                <c:pt idx="98">
                  <c:v>6</c:v>
                </c:pt>
                <c:pt idx="99">
                  <c:v>21</c:v>
                </c:pt>
                <c:pt idx="100">
                  <c:v>3</c:v>
                </c:pt>
                <c:pt idx="101">
                  <c:v>4</c:v>
                </c:pt>
                <c:pt idx="102">
                  <c:v>64</c:v>
                </c:pt>
                <c:pt idx="103">
                  <c:v>80</c:v>
                </c:pt>
                <c:pt idx="104">
                  <c:v>66</c:v>
                </c:pt>
                <c:pt idx="105">
                  <c:v>9</c:v>
                </c:pt>
                <c:pt idx="106">
                  <c:v>3</c:v>
                </c:pt>
                <c:pt idx="107">
                  <c:v>7</c:v>
                </c:pt>
                <c:pt idx="108">
                  <c:v>6</c:v>
                </c:pt>
                <c:pt idx="109">
                  <c:v>43</c:v>
                </c:pt>
                <c:pt idx="110">
                  <c:v>123</c:v>
                </c:pt>
                <c:pt idx="111">
                  <c:v>54</c:v>
                </c:pt>
                <c:pt idx="112">
                  <c:v>40</c:v>
                </c:pt>
                <c:pt idx="113">
                  <c:v>9</c:v>
                </c:pt>
                <c:pt idx="114">
                  <c:v>9</c:v>
                </c:pt>
                <c:pt idx="115">
                  <c:v>43</c:v>
                </c:pt>
                <c:pt idx="116">
                  <c:v>14</c:v>
                </c:pt>
                <c:pt idx="117">
                  <c:v>56</c:v>
                </c:pt>
                <c:pt idx="118">
                  <c:v>123</c:v>
                </c:pt>
                <c:pt idx="119">
                  <c:v>11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2</c:v>
                </c:pt>
                <c:pt idx="124">
                  <c:v>8</c:v>
                </c:pt>
              </c:numCache>
            </c:numRef>
          </c:val>
        </c:ser>
        <c:ser>
          <c:idx val="4"/>
          <c:order val="4"/>
          <c:val>
            <c:numRef>
              <c:f>Sheet4!$E$1:$E$125</c:f>
              <c:numCache>
                <c:formatCode>General</c:formatCode>
                <c:ptCount val="12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55</c:v>
                </c:pt>
                <c:pt idx="30">
                  <c:v>10</c:v>
                </c:pt>
                <c:pt idx="31">
                  <c:v>25</c:v>
                </c:pt>
                <c:pt idx="32">
                  <c:v>5</c:v>
                </c:pt>
                <c:pt idx="33">
                  <c:v>0</c:v>
                </c:pt>
                <c:pt idx="34">
                  <c:v>0</c:v>
                </c:pt>
                <c:pt idx="35">
                  <c:v>10</c:v>
                </c:pt>
                <c:pt idx="36">
                  <c:v>105</c:v>
                </c:pt>
                <c:pt idx="37">
                  <c:v>15</c:v>
                </c:pt>
                <c:pt idx="38">
                  <c:v>0</c:v>
                </c:pt>
                <c:pt idx="39">
                  <c:v>1</c:v>
                </c:pt>
                <c:pt idx="40">
                  <c:v>1</c:v>
                </c:pt>
                <c:pt idx="41">
                  <c:v>4</c:v>
                </c:pt>
                <c:pt idx="42">
                  <c:v>15</c:v>
                </c:pt>
                <c:pt idx="43">
                  <c:v>121</c:v>
                </c:pt>
                <c:pt idx="44">
                  <c:v>124</c:v>
                </c:pt>
                <c:pt idx="45">
                  <c:v>28</c:v>
                </c:pt>
                <c:pt idx="46">
                  <c:v>8</c:v>
                </c:pt>
                <c:pt idx="47">
                  <c:v>0</c:v>
                </c:pt>
                <c:pt idx="48">
                  <c:v>0</c:v>
                </c:pt>
                <c:pt idx="49">
                  <c:v>97</c:v>
                </c:pt>
                <c:pt idx="50">
                  <c:v>60</c:v>
                </c:pt>
                <c:pt idx="51">
                  <c:v>28</c:v>
                </c:pt>
                <c:pt idx="52">
                  <c:v>27</c:v>
                </c:pt>
                <c:pt idx="53">
                  <c:v>65</c:v>
                </c:pt>
                <c:pt idx="54">
                  <c:v>15</c:v>
                </c:pt>
                <c:pt idx="55">
                  <c:v>0</c:v>
                </c:pt>
                <c:pt idx="56">
                  <c:v>0</c:v>
                </c:pt>
                <c:pt idx="57">
                  <c:v>11</c:v>
                </c:pt>
                <c:pt idx="58">
                  <c:v>4</c:v>
                </c:pt>
                <c:pt idx="59">
                  <c:v>0</c:v>
                </c:pt>
                <c:pt idx="60">
                  <c:v>13</c:v>
                </c:pt>
                <c:pt idx="61">
                  <c:v>24</c:v>
                </c:pt>
                <c:pt idx="62">
                  <c:v>38</c:v>
                </c:pt>
                <c:pt idx="63">
                  <c:v>68</c:v>
                </c:pt>
                <c:pt idx="64">
                  <c:v>40</c:v>
                </c:pt>
                <c:pt idx="65">
                  <c:v>12</c:v>
                </c:pt>
                <c:pt idx="66">
                  <c:v>19</c:v>
                </c:pt>
                <c:pt idx="67">
                  <c:v>51</c:v>
                </c:pt>
                <c:pt idx="68">
                  <c:v>65</c:v>
                </c:pt>
                <c:pt idx="69">
                  <c:v>25</c:v>
                </c:pt>
                <c:pt idx="70">
                  <c:v>59</c:v>
                </c:pt>
                <c:pt idx="71">
                  <c:v>44</c:v>
                </c:pt>
                <c:pt idx="72">
                  <c:v>30</c:v>
                </c:pt>
                <c:pt idx="73">
                  <c:v>13</c:v>
                </c:pt>
                <c:pt idx="74">
                  <c:v>14</c:v>
                </c:pt>
                <c:pt idx="75">
                  <c:v>124</c:v>
                </c:pt>
                <c:pt idx="76">
                  <c:v>124</c:v>
                </c:pt>
                <c:pt idx="77">
                  <c:v>96</c:v>
                </c:pt>
                <c:pt idx="78">
                  <c:v>65</c:v>
                </c:pt>
                <c:pt idx="79">
                  <c:v>9</c:v>
                </c:pt>
                <c:pt idx="80">
                  <c:v>11</c:v>
                </c:pt>
                <c:pt idx="81">
                  <c:v>80</c:v>
                </c:pt>
                <c:pt idx="82">
                  <c:v>91</c:v>
                </c:pt>
                <c:pt idx="83">
                  <c:v>124</c:v>
                </c:pt>
                <c:pt idx="84">
                  <c:v>105</c:v>
                </c:pt>
                <c:pt idx="85">
                  <c:v>124</c:v>
                </c:pt>
                <c:pt idx="86">
                  <c:v>67</c:v>
                </c:pt>
                <c:pt idx="87">
                  <c:v>4</c:v>
                </c:pt>
                <c:pt idx="88">
                  <c:v>0</c:v>
                </c:pt>
                <c:pt idx="89">
                  <c:v>9</c:v>
                </c:pt>
                <c:pt idx="90">
                  <c:v>4</c:v>
                </c:pt>
                <c:pt idx="91">
                  <c:v>2</c:v>
                </c:pt>
                <c:pt idx="92">
                  <c:v>26</c:v>
                </c:pt>
                <c:pt idx="93">
                  <c:v>3</c:v>
                </c:pt>
                <c:pt idx="94">
                  <c:v>103</c:v>
                </c:pt>
                <c:pt idx="95">
                  <c:v>56</c:v>
                </c:pt>
                <c:pt idx="96">
                  <c:v>0</c:v>
                </c:pt>
                <c:pt idx="97">
                  <c:v>0</c:v>
                </c:pt>
                <c:pt idx="98">
                  <c:v>3</c:v>
                </c:pt>
                <c:pt idx="99">
                  <c:v>18</c:v>
                </c:pt>
                <c:pt idx="100">
                  <c:v>3</c:v>
                </c:pt>
                <c:pt idx="101">
                  <c:v>2</c:v>
                </c:pt>
                <c:pt idx="102">
                  <c:v>79</c:v>
                </c:pt>
                <c:pt idx="103">
                  <c:v>94</c:v>
                </c:pt>
                <c:pt idx="104">
                  <c:v>60</c:v>
                </c:pt>
                <c:pt idx="105">
                  <c:v>7</c:v>
                </c:pt>
                <c:pt idx="106">
                  <c:v>2</c:v>
                </c:pt>
                <c:pt idx="107">
                  <c:v>6</c:v>
                </c:pt>
                <c:pt idx="108">
                  <c:v>2</c:v>
                </c:pt>
                <c:pt idx="109">
                  <c:v>45</c:v>
                </c:pt>
                <c:pt idx="110">
                  <c:v>124</c:v>
                </c:pt>
                <c:pt idx="111">
                  <c:v>64</c:v>
                </c:pt>
                <c:pt idx="112">
                  <c:v>38</c:v>
                </c:pt>
                <c:pt idx="113">
                  <c:v>6</c:v>
                </c:pt>
                <c:pt idx="114">
                  <c:v>4</c:v>
                </c:pt>
                <c:pt idx="115">
                  <c:v>23</c:v>
                </c:pt>
                <c:pt idx="116">
                  <c:v>8</c:v>
                </c:pt>
                <c:pt idx="117">
                  <c:v>28</c:v>
                </c:pt>
                <c:pt idx="118">
                  <c:v>86</c:v>
                </c:pt>
                <c:pt idx="119">
                  <c:v>8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3</c:v>
                </c:pt>
              </c:numCache>
            </c:numRef>
          </c:val>
        </c:ser>
        <c:ser>
          <c:idx val="5"/>
          <c:order val="5"/>
          <c:val>
            <c:numRef>
              <c:f>Sheet4!$F$1:$F$125</c:f>
              <c:numCache>
                <c:formatCode>General</c:formatCode>
                <c:ptCount val="12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41</c:v>
                </c:pt>
                <c:pt idx="30">
                  <c:v>9</c:v>
                </c:pt>
                <c:pt idx="31">
                  <c:v>25</c:v>
                </c:pt>
                <c:pt idx="32">
                  <c:v>6</c:v>
                </c:pt>
                <c:pt idx="33">
                  <c:v>0</c:v>
                </c:pt>
                <c:pt idx="34">
                  <c:v>0</c:v>
                </c:pt>
                <c:pt idx="35">
                  <c:v>5</c:v>
                </c:pt>
                <c:pt idx="36">
                  <c:v>68</c:v>
                </c:pt>
                <c:pt idx="37">
                  <c:v>27</c:v>
                </c:pt>
                <c:pt idx="38">
                  <c:v>2</c:v>
                </c:pt>
                <c:pt idx="39">
                  <c:v>6</c:v>
                </c:pt>
                <c:pt idx="40">
                  <c:v>3</c:v>
                </c:pt>
                <c:pt idx="41">
                  <c:v>6</c:v>
                </c:pt>
                <c:pt idx="42">
                  <c:v>15</c:v>
                </c:pt>
                <c:pt idx="43">
                  <c:v>117</c:v>
                </c:pt>
                <c:pt idx="44">
                  <c:v>126</c:v>
                </c:pt>
                <c:pt idx="45">
                  <c:v>45</c:v>
                </c:pt>
                <c:pt idx="46">
                  <c:v>13</c:v>
                </c:pt>
                <c:pt idx="47">
                  <c:v>0</c:v>
                </c:pt>
                <c:pt idx="48">
                  <c:v>1</c:v>
                </c:pt>
                <c:pt idx="49">
                  <c:v>95</c:v>
                </c:pt>
                <c:pt idx="50">
                  <c:v>58</c:v>
                </c:pt>
                <c:pt idx="51">
                  <c:v>32</c:v>
                </c:pt>
                <c:pt idx="52">
                  <c:v>35</c:v>
                </c:pt>
                <c:pt idx="53">
                  <c:v>49</c:v>
                </c:pt>
                <c:pt idx="54">
                  <c:v>12</c:v>
                </c:pt>
                <c:pt idx="55">
                  <c:v>0</c:v>
                </c:pt>
                <c:pt idx="56">
                  <c:v>0</c:v>
                </c:pt>
                <c:pt idx="57">
                  <c:v>4</c:v>
                </c:pt>
                <c:pt idx="58">
                  <c:v>1</c:v>
                </c:pt>
                <c:pt idx="59">
                  <c:v>0</c:v>
                </c:pt>
                <c:pt idx="60">
                  <c:v>9</c:v>
                </c:pt>
                <c:pt idx="61">
                  <c:v>21</c:v>
                </c:pt>
                <c:pt idx="62">
                  <c:v>47</c:v>
                </c:pt>
                <c:pt idx="63">
                  <c:v>67</c:v>
                </c:pt>
                <c:pt idx="64">
                  <c:v>30</c:v>
                </c:pt>
                <c:pt idx="65">
                  <c:v>9</c:v>
                </c:pt>
                <c:pt idx="66">
                  <c:v>17</c:v>
                </c:pt>
                <c:pt idx="67">
                  <c:v>48</c:v>
                </c:pt>
                <c:pt idx="68">
                  <c:v>45</c:v>
                </c:pt>
                <c:pt idx="69">
                  <c:v>31</c:v>
                </c:pt>
                <c:pt idx="70">
                  <c:v>96</c:v>
                </c:pt>
                <c:pt idx="71">
                  <c:v>81</c:v>
                </c:pt>
                <c:pt idx="72">
                  <c:v>50</c:v>
                </c:pt>
                <c:pt idx="73">
                  <c:v>19</c:v>
                </c:pt>
                <c:pt idx="74">
                  <c:v>23</c:v>
                </c:pt>
                <c:pt idx="75">
                  <c:v>126</c:v>
                </c:pt>
                <c:pt idx="76">
                  <c:v>126</c:v>
                </c:pt>
                <c:pt idx="77">
                  <c:v>126</c:v>
                </c:pt>
                <c:pt idx="78">
                  <c:v>126</c:v>
                </c:pt>
                <c:pt idx="79">
                  <c:v>24</c:v>
                </c:pt>
                <c:pt idx="80">
                  <c:v>21</c:v>
                </c:pt>
                <c:pt idx="81">
                  <c:v>83</c:v>
                </c:pt>
                <c:pt idx="82">
                  <c:v>87</c:v>
                </c:pt>
                <c:pt idx="83">
                  <c:v>126</c:v>
                </c:pt>
                <c:pt idx="84">
                  <c:v>114</c:v>
                </c:pt>
                <c:pt idx="85">
                  <c:v>103</c:v>
                </c:pt>
                <c:pt idx="86">
                  <c:v>62</c:v>
                </c:pt>
                <c:pt idx="87">
                  <c:v>5</c:v>
                </c:pt>
                <c:pt idx="88">
                  <c:v>0</c:v>
                </c:pt>
                <c:pt idx="89">
                  <c:v>3</c:v>
                </c:pt>
                <c:pt idx="90">
                  <c:v>1</c:v>
                </c:pt>
                <c:pt idx="91">
                  <c:v>1</c:v>
                </c:pt>
                <c:pt idx="92">
                  <c:v>21</c:v>
                </c:pt>
                <c:pt idx="93">
                  <c:v>1</c:v>
                </c:pt>
                <c:pt idx="94">
                  <c:v>67</c:v>
                </c:pt>
                <c:pt idx="95">
                  <c:v>37</c:v>
                </c:pt>
                <c:pt idx="96">
                  <c:v>0</c:v>
                </c:pt>
                <c:pt idx="97">
                  <c:v>0</c:v>
                </c:pt>
                <c:pt idx="98">
                  <c:v>1</c:v>
                </c:pt>
                <c:pt idx="99">
                  <c:v>10</c:v>
                </c:pt>
                <c:pt idx="100">
                  <c:v>1</c:v>
                </c:pt>
                <c:pt idx="101">
                  <c:v>1</c:v>
                </c:pt>
                <c:pt idx="102">
                  <c:v>84</c:v>
                </c:pt>
                <c:pt idx="103">
                  <c:v>89</c:v>
                </c:pt>
                <c:pt idx="104">
                  <c:v>46</c:v>
                </c:pt>
                <c:pt idx="105">
                  <c:v>4</c:v>
                </c:pt>
                <c:pt idx="106">
                  <c:v>2</c:v>
                </c:pt>
                <c:pt idx="107">
                  <c:v>6</c:v>
                </c:pt>
                <c:pt idx="108">
                  <c:v>1</c:v>
                </c:pt>
                <c:pt idx="109">
                  <c:v>39</c:v>
                </c:pt>
                <c:pt idx="110">
                  <c:v>126</c:v>
                </c:pt>
                <c:pt idx="111">
                  <c:v>55</c:v>
                </c:pt>
                <c:pt idx="112">
                  <c:v>31</c:v>
                </c:pt>
                <c:pt idx="113">
                  <c:v>4</c:v>
                </c:pt>
                <c:pt idx="114">
                  <c:v>2</c:v>
                </c:pt>
                <c:pt idx="115">
                  <c:v>11</c:v>
                </c:pt>
                <c:pt idx="116">
                  <c:v>4</c:v>
                </c:pt>
                <c:pt idx="117">
                  <c:v>13</c:v>
                </c:pt>
                <c:pt idx="118">
                  <c:v>45</c:v>
                </c:pt>
                <c:pt idx="119">
                  <c:v>5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6713856"/>
        <c:axId val="80412672"/>
        <c:axId val="66708352"/>
      </c:area3DChart>
      <c:catAx>
        <c:axId val="66713856"/>
        <c:scaling>
          <c:orientation val="minMax"/>
        </c:scaling>
        <c:delete val="1"/>
        <c:axPos val="b"/>
        <c:majorTickMark val="out"/>
        <c:minorTickMark val="none"/>
        <c:tickLblPos val="nextTo"/>
        <c:crossAx val="80412672"/>
        <c:crosses val="autoZero"/>
        <c:auto val="1"/>
        <c:lblAlgn val="ctr"/>
        <c:lblOffset val="100"/>
        <c:noMultiLvlLbl val="0"/>
      </c:catAx>
      <c:valAx>
        <c:axId val="8041267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6713856"/>
        <c:crosses val="autoZero"/>
        <c:crossBetween val="midCat"/>
      </c:valAx>
      <c:serAx>
        <c:axId val="66708352"/>
        <c:scaling>
          <c:orientation val="minMax"/>
        </c:scaling>
        <c:delete val="1"/>
        <c:axPos val="b"/>
        <c:majorTickMark val="out"/>
        <c:minorTickMark val="none"/>
        <c:tickLblPos val="nextTo"/>
        <c:crossAx val="80412672"/>
        <c:crosses val="autoZero"/>
      </c:serAx>
    </c:plotArea>
    <c:plotVisOnly val="1"/>
    <c:dispBlanksAs val="zero"/>
    <c:showDLblsOverMax val="0"/>
  </c:chart>
  <c:spPr>
    <a:ln>
      <a:noFill/>
    </a:ln>
  </c:sp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view3D>
      <c:rotX val="70"/>
      <c:rotY val="0"/>
      <c:depthPercent val="500"/>
      <c:rAngAx val="0"/>
      <c:perspective val="0"/>
    </c:view3D>
    <c:floor>
      <c:thickness val="0"/>
      <c:spPr>
        <a:ln>
          <a:noFill/>
        </a:ln>
      </c:spPr>
    </c:floor>
    <c:sideWall>
      <c:thickness val="0"/>
    </c:sideWall>
    <c:backWall>
      <c:thickness val="0"/>
    </c:backWall>
    <c:plotArea>
      <c:layout/>
      <c:area3DChart>
        <c:grouping val="standard"/>
        <c:varyColors val="0"/>
        <c:ser>
          <c:idx val="0"/>
          <c:order val="0"/>
          <c:val>
            <c:numRef>
              <c:f>Sheet3!$A$1:$A$128</c:f>
              <c:numCache>
                <c:formatCode>General</c:formatCode>
                <c:ptCount val="128"/>
                <c:pt idx="0">
                  <c:v>36</c:v>
                </c:pt>
                <c:pt idx="1">
                  <c:v>6</c:v>
                </c:pt>
                <c:pt idx="2">
                  <c:v>6</c:v>
                </c:pt>
                <c:pt idx="3">
                  <c:v>20</c:v>
                </c:pt>
                <c:pt idx="4">
                  <c:v>33</c:v>
                </c:pt>
                <c:pt idx="5">
                  <c:v>1</c:v>
                </c:pt>
                <c:pt idx="6">
                  <c:v>0</c:v>
                </c:pt>
                <c:pt idx="7">
                  <c:v>13</c:v>
                </c:pt>
                <c:pt idx="8">
                  <c:v>88</c:v>
                </c:pt>
                <c:pt idx="9">
                  <c:v>17</c:v>
                </c:pt>
                <c:pt idx="10">
                  <c:v>3</c:v>
                </c:pt>
                <c:pt idx="11">
                  <c:v>45</c:v>
                </c:pt>
                <c:pt idx="12">
                  <c:v>61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4</c:v>
                </c:pt>
                <c:pt idx="17">
                  <c:v>43</c:v>
                </c:pt>
                <c:pt idx="18">
                  <c:v>41</c:v>
                </c:pt>
                <c:pt idx="19">
                  <c:v>119</c:v>
                </c:pt>
                <c:pt idx="20">
                  <c:v>1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19</c:v>
                </c:pt>
                <c:pt idx="25">
                  <c:v>122</c:v>
                </c:pt>
                <c:pt idx="26">
                  <c:v>46</c:v>
                </c:pt>
                <c:pt idx="27">
                  <c:v>10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2</c:v>
                </c:pt>
                <c:pt idx="32">
                  <c:v>22</c:v>
                </c:pt>
                <c:pt idx="33">
                  <c:v>7</c:v>
                </c:pt>
                <c:pt idx="34">
                  <c:v>122</c:v>
                </c:pt>
                <c:pt idx="35">
                  <c:v>122</c:v>
                </c:pt>
                <c:pt idx="36">
                  <c:v>26</c:v>
                </c:pt>
                <c:pt idx="37">
                  <c:v>7</c:v>
                </c:pt>
                <c:pt idx="38">
                  <c:v>3</c:v>
                </c:pt>
                <c:pt idx="39">
                  <c:v>32</c:v>
                </c:pt>
                <c:pt idx="40">
                  <c:v>77</c:v>
                </c:pt>
                <c:pt idx="41">
                  <c:v>19</c:v>
                </c:pt>
                <c:pt idx="42">
                  <c:v>67</c:v>
                </c:pt>
                <c:pt idx="43">
                  <c:v>51</c:v>
                </c:pt>
                <c:pt idx="44">
                  <c:v>66</c:v>
                </c:pt>
                <c:pt idx="45">
                  <c:v>7</c:v>
                </c:pt>
                <c:pt idx="46">
                  <c:v>1</c:v>
                </c:pt>
                <c:pt idx="47">
                  <c:v>3</c:v>
                </c:pt>
                <c:pt idx="48">
                  <c:v>57</c:v>
                </c:pt>
                <c:pt idx="49">
                  <c:v>70</c:v>
                </c:pt>
                <c:pt idx="50">
                  <c:v>18</c:v>
                </c:pt>
                <c:pt idx="51">
                  <c:v>62</c:v>
                </c:pt>
                <c:pt idx="52">
                  <c:v>7</c:v>
                </c:pt>
                <c:pt idx="53">
                  <c:v>5</c:v>
                </c:pt>
                <c:pt idx="54">
                  <c:v>0</c:v>
                </c:pt>
                <c:pt idx="55">
                  <c:v>3</c:v>
                </c:pt>
                <c:pt idx="56">
                  <c:v>112</c:v>
                </c:pt>
                <c:pt idx="57">
                  <c:v>122</c:v>
                </c:pt>
                <c:pt idx="58">
                  <c:v>10</c:v>
                </c:pt>
                <c:pt idx="59">
                  <c:v>7</c:v>
                </c:pt>
                <c:pt idx="60">
                  <c:v>3</c:v>
                </c:pt>
                <c:pt idx="61">
                  <c:v>9</c:v>
                </c:pt>
                <c:pt idx="62">
                  <c:v>18</c:v>
                </c:pt>
                <c:pt idx="63">
                  <c:v>19</c:v>
                </c:pt>
                <c:pt idx="64">
                  <c:v>2</c:v>
                </c:pt>
                <c:pt idx="65">
                  <c:v>1</c:v>
                </c:pt>
                <c:pt idx="66">
                  <c:v>97</c:v>
                </c:pt>
                <c:pt idx="67">
                  <c:v>122</c:v>
                </c:pt>
                <c:pt idx="68">
                  <c:v>19</c:v>
                </c:pt>
                <c:pt idx="69">
                  <c:v>12</c:v>
                </c:pt>
                <c:pt idx="70">
                  <c:v>4</c:v>
                </c:pt>
                <c:pt idx="71">
                  <c:v>0</c:v>
                </c:pt>
                <c:pt idx="72">
                  <c:v>2</c:v>
                </c:pt>
                <c:pt idx="73">
                  <c:v>5</c:v>
                </c:pt>
                <c:pt idx="74">
                  <c:v>120</c:v>
                </c:pt>
                <c:pt idx="75">
                  <c:v>122</c:v>
                </c:pt>
                <c:pt idx="76">
                  <c:v>13</c:v>
                </c:pt>
                <c:pt idx="77">
                  <c:v>0</c:v>
                </c:pt>
                <c:pt idx="78">
                  <c:v>0</c:v>
                </c:pt>
                <c:pt idx="79">
                  <c:v>3</c:v>
                </c:pt>
                <c:pt idx="80">
                  <c:v>62</c:v>
                </c:pt>
                <c:pt idx="81">
                  <c:v>25</c:v>
                </c:pt>
                <c:pt idx="82">
                  <c:v>43</c:v>
                </c:pt>
                <c:pt idx="83">
                  <c:v>122</c:v>
                </c:pt>
                <c:pt idx="84">
                  <c:v>17</c:v>
                </c:pt>
                <c:pt idx="85">
                  <c:v>17</c:v>
                </c:pt>
                <c:pt idx="86">
                  <c:v>4</c:v>
                </c:pt>
                <c:pt idx="87">
                  <c:v>28</c:v>
                </c:pt>
                <c:pt idx="88">
                  <c:v>122</c:v>
                </c:pt>
                <c:pt idx="89">
                  <c:v>32</c:v>
                </c:pt>
                <c:pt idx="90">
                  <c:v>6</c:v>
                </c:pt>
                <c:pt idx="91">
                  <c:v>6</c:v>
                </c:pt>
                <c:pt idx="92">
                  <c:v>4</c:v>
                </c:pt>
                <c:pt idx="93">
                  <c:v>43</c:v>
                </c:pt>
                <c:pt idx="94">
                  <c:v>33</c:v>
                </c:pt>
                <c:pt idx="95">
                  <c:v>11</c:v>
                </c:pt>
                <c:pt idx="96">
                  <c:v>4</c:v>
                </c:pt>
                <c:pt idx="97">
                  <c:v>5</c:v>
                </c:pt>
                <c:pt idx="98">
                  <c:v>2</c:v>
                </c:pt>
                <c:pt idx="99">
                  <c:v>2</c:v>
                </c:pt>
                <c:pt idx="100">
                  <c:v>17</c:v>
                </c:pt>
                <c:pt idx="101">
                  <c:v>27</c:v>
                </c:pt>
                <c:pt idx="102">
                  <c:v>27</c:v>
                </c:pt>
                <c:pt idx="103">
                  <c:v>6</c:v>
                </c:pt>
                <c:pt idx="104">
                  <c:v>4</c:v>
                </c:pt>
                <c:pt idx="105">
                  <c:v>2</c:v>
                </c:pt>
                <c:pt idx="106">
                  <c:v>6</c:v>
                </c:pt>
                <c:pt idx="107">
                  <c:v>27</c:v>
                </c:pt>
                <c:pt idx="108">
                  <c:v>11</c:v>
                </c:pt>
                <c:pt idx="109">
                  <c:v>0</c:v>
                </c:pt>
                <c:pt idx="110">
                  <c:v>0</c:v>
                </c:pt>
                <c:pt idx="111">
                  <c:v>2</c:v>
                </c:pt>
                <c:pt idx="112">
                  <c:v>10</c:v>
                </c:pt>
                <c:pt idx="113">
                  <c:v>28</c:v>
                </c:pt>
                <c:pt idx="114">
                  <c:v>76</c:v>
                </c:pt>
                <c:pt idx="115">
                  <c:v>75</c:v>
                </c:pt>
                <c:pt idx="116">
                  <c:v>18</c:v>
                </c:pt>
                <c:pt idx="117">
                  <c:v>19</c:v>
                </c:pt>
                <c:pt idx="118">
                  <c:v>1</c:v>
                </c:pt>
                <c:pt idx="119">
                  <c:v>2</c:v>
                </c:pt>
                <c:pt idx="120">
                  <c:v>15</c:v>
                </c:pt>
                <c:pt idx="121">
                  <c:v>56</c:v>
                </c:pt>
                <c:pt idx="122">
                  <c:v>40</c:v>
                </c:pt>
                <c:pt idx="123">
                  <c:v>16</c:v>
                </c:pt>
                <c:pt idx="124">
                  <c:v>77</c:v>
                </c:pt>
                <c:pt idx="125">
                  <c:v>60</c:v>
                </c:pt>
                <c:pt idx="126">
                  <c:v>24</c:v>
                </c:pt>
                <c:pt idx="127">
                  <c:v>32</c:v>
                </c:pt>
              </c:numCache>
            </c:numRef>
          </c:val>
        </c:ser>
        <c:ser>
          <c:idx val="1"/>
          <c:order val="1"/>
          <c:val>
            <c:numRef>
              <c:f>Sheet3!$B$1:$B$128</c:f>
              <c:numCache>
                <c:formatCode>General</c:formatCode>
                <c:ptCount val="128"/>
                <c:pt idx="0">
                  <c:v>2</c:v>
                </c:pt>
                <c:pt idx="1">
                  <c:v>2</c:v>
                </c:pt>
                <c:pt idx="2">
                  <c:v>13</c:v>
                </c:pt>
                <c:pt idx="3">
                  <c:v>44</c:v>
                </c:pt>
                <c:pt idx="4">
                  <c:v>4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15</c:v>
                </c:pt>
                <c:pt idx="9">
                  <c:v>9</c:v>
                </c:pt>
                <c:pt idx="10">
                  <c:v>4</c:v>
                </c:pt>
                <c:pt idx="11">
                  <c:v>16</c:v>
                </c:pt>
                <c:pt idx="12">
                  <c:v>6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1</c:v>
                </c:pt>
                <c:pt idx="17">
                  <c:v>44</c:v>
                </c:pt>
                <c:pt idx="18">
                  <c:v>23</c:v>
                </c:pt>
                <c:pt idx="19">
                  <c:v>28</c:v>
                </c:pt>
                <c:pt idx="20">
                  <c:v>8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1</c:v>
                </c:pt>
                <c:pt idx="25">
                  <c:v>41</c:v>
                </c:pt>
                <c:pt idx="26">
                  <c:v>12</c:v>
                </c:pt>
                <c:pt idx="27">
                  <c:v>13</c:v>
                </c:pt>
                <c:pt idx="28">
                  <c:v>0</c:v>
                </c:pt>
                <c:pt idx="29">
                  <c:v>1</c:v>
                </c:pt>
                <c:pt idx="30">
                  <c:v>4</c:v>
                </c:pt>
                <c:pt idx="31">
                  <c:v>2</c:v>
                </c:pt>
                <c:pt idx="32">
                  <c:v>2</c:v>
                </c:pt>
                <c:pt idx="33">
                  <c:v>5</c:v>
                </c:pt>
                <c:pt idx="34">
                  <c:v>125</c:v>
                </c:pt>
                <c:pt idx="35">
                  <c:v>125</c:v>
                </c:pt>
                <c:pt idx="36">
                  <c:v>6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27</c:v>
                </c:pt>
                <c:pt idx="41">
                  <c:v>40</c:v>
                </c:pt>
                <c:pt idx="42">
                  <c:v>125</c:v>
                </c:pt>
                <c:pt idx="43">
                  <c:v>125</c:v>
                </c:pt>
                <c:pt idx="44">
                  <c:v>10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38</c:v>
                </c:pt>
                <c:pt idx="49">
                  <c:v>125</c:v>
                </c:pt>
                <c:pt idx="50">
                  <c:v>82</c:v>
                </c:pt>
                <c:pt idx="51">
                  <c:v>75</c:v>
                </c:pt>
                <c:pt idx="52">
                  <c:v>94</c:v>
                </c:pt>
                <c:pt idx="53">
                  <c:v>11</c:v>
                </c:pt>
                <c:pt idx="54">
                  <c:v>0</c:v>
                </c:pt>
                <c:pt idx="55">
                  <c:v>0</c:v>
                </c:pt>
                <c:pt idx="56">
                  <c:v>20</c:v>
                </c:pt>
                <c:pt idx="57">
                  <c:v>119</c:v>
                </c:pt>
                <c:pt idx="58">
                  <c:v>32</c:v>
                </c:pt>
                <c:pt idx="59">
                  <c:v>57</c:v>
                </c:pt>
                <c:pt idx="60">
                  <c:v>2</c:v>
                </c:pt>
                <c:pt idx="61">
                  <c:v>9</c:v>
                </c:pt>
                <c:pt idx="62">
                  <c:v>24</c:v>
                </c:pt>
                <c:pt idx="63">
                  <c:v>42</c:v>
                </c:pt>
                <c:pt idx="64">
                  <c:v>16</c:v>
                </c:pt>
                <c:pt idx="65">
                  <c:v>8</c:v>
                </c:pt>
                <c:pt idx="66">
                  <c:v>56</c:v>
                </c:pt>
                <c:pt idx="67">
                  <c:v>90</c:v>
                </c:pt>
                <c:pt idx="68">
                  <c:v>16</c:v>
                </c:pt>
                <c:pt idx="69">
                  <c:v>17</c:v>
                </c:pt>
                <c:pt idx="70">
                  <c:v>11</c:v>
                </c:pt>
                <c:pt idx="71">
                  <c:v>3</c:v>
                </c:pt>
                <c:pt idx="72">
                  <c:v>1</c:v>
                </c:pt>
                <c:pt idx="73">
                  <c:v>2</c:v>
                </c:pt>
                <c:pt idx="74">
                  <c:v>109</c:v>
                </c:pt>
                <c:pt idx="75">
                  <c:v>125</c:v>
                </c:pt>
                <c:pt idx="76">
                  <c:v>8</c:v>
                </c:pt>
                <c:pt idx="77">
                  <c:v>2</c:v>
                </c:pt>
                <c:pt idx="78">
                  <c:v>0</c:v>
                </c:pt>
                <c:pt idx="79">
                  <c:v>0</c:v>
                </c:pt>
                <c:pt idx="80">
                  <c:v>43</c:v>
                </c:pt>
                <c:pt idx="81">
                  <c:v>77</c:v>
                </c:pt>
                <c:pt idx="82">
                  <c:v>107</c:v>
                </c:pt>
                <c:pt idx="83">
                  <c:v>87</c:v>
                </c:pt>
                <c:pt idx="84">
                  <c:v>125</c:v>
                </c:pt>
                <c:pt idx="85">
                  <c:v>33</c:v>
                </c:pt>
                <c:pt idx="86">
                  <c:v>1</c:v>
                </c:pt>
                <c:pt idx="87">
                  <c:v>0</c:v>
                </c:pt>
                <c:pt idx="88">
                  <c:v>24</c:v>
                </c:pt>
                <c:pt idx="89">
                  <c:v>25</c:v>
                </c:pt>
                <c:pt idx="90">
                  <c:v>9</c:v>
                </c:pt>
                <c:pt idx="91">
                  <c:v>26</c:v>
                </c:pt>
                <c:pt idx="92">
                  <c:v>3</c:v>
                </c:pt>
                <c:pt idx="93">
                  <c:v>76</c:v>
                </c:pt>
                <c:pt idx="94">
                  <c:v>39</c:v>
                </c:pt>
                <c:pt idx="95">
                  <c:v>4</c:v>
                </c:pt>
                <c:pt idx="96">
                  <c:v>5</c:v>
                </c:pt>
                <c:pt idx="97">
                  <c:v>7</c:v>
                </c:pt>
                <c:pt idx="98">
                  <c:v>15</c:v>
                </c:pt>
                <c:pt idx="99">
                  <c:v>3</c:v>
                </c:pt>
                <c:pt idx="100">
                  <c:v>5</c:v>
                </c:pt>
                <c:pt idx="101">
                  <c:v>40</c:v>
                </c:pt>
                <c:pt idx="102">
                  <c:v>53</c:v>
                </c:pt>
                <c:pt idx="103">
                  <c:v>40</c:v>
                </c:pt>
                <c:pt idx="104">
                  <c:v>10</c:v>
                </c:pt>
                <c:pt idx="105">
                  <c:v>3</c:v>
                </c:pt>
                <c:pt idx="106">
                  <c:v>5</c:v>
                </c:pt>
                <c:pt idx="107">
                  <c:v>10</c:v>
                </c:pt>
                <c:pt idx="108">
                  <c:v>24</c:v>
                </c:pt>
                <c:pt idx="109">
                  <c:v>53</c:v>
                </c:pt>
                <c:pt idx="110">
                  <c:v>32</c:v>
                </c:pt>
                <c:pt idx="111">
                  <c:v>25</c:v>
                </c:pt>
                <c:pt idx="112">
                  <c:v>11</c:v>
                </c:pt>
                <c:pt idx="113">
                  <c:v>15</c:v>
                </c:pt>
                <c:pt idx="114">
                  <c:v>55</c:v>
                </c:pt>
                <c:pt idx="115">
                  <c:v>18</c:v>
                </c:pt>
                <c:pt idx="116">
                  <c:v>67</c:v>
                </c:pt>
                <c:pt idx="117">
                  <c:v>118</c:v>
                </c:pt>
                <c:pt idx="118">
                  <c:v>10</c:v>
                </c:pt>
                <c:pt idx="119">
                  <c:v>5</c:v>
                </c:pt>
                <c:pt idx="120">
                  <c:v>1</c:v>
                </c:pt>
                <c:pt idx="121">
                  <c:v>3</c:v>
                </c:pt>
                <c:pt idx="122">
                  <c:v>7</c:v>
                </c:pt>
                <c:pt idx="123">
                  <c:v>11</c:v>
                </c:pt>
                <c:pt idx="124">
                  <c:v>14</c:v>
                </c:pt>
                <c:pt idx="125">
                  <c:v>56</c:v>
                </c:pt>
                <c:pt idx="126">
                  <c:v>49</c:v>
                </c:pt>
                <c:pt idx="127">
                  <c:v>21</c:v>
                </c:pt>
              </c:numCache>
            </c:numRef>
          </c:val>
        </c:ser>
        <c:ser>
          <c:idx val="2"/>
          <c:order val="2"/>
          <c:val>
            <c:numRef>
              <c:f>Sheet3!$C$1:$C$128</c:f>
              <c:numCache>
                <c:formatCode>General</c:formatCode>
                <c:ptCount val="128"/>
                <c:pt idx="0">
                  <c:v>0</c:v>
                </c:pt>
                <c:pt idx="1">
                  <c:v>0</c:v>
                </c:pt>
                <c:pt idx="2">
                  <c:v>3</c:v>
                </c:pt>
                <c:pt idx="3">
                  <c:v>29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4</c:v>
                </c:pt>
                <c:pt idx="10">
                  <c:v>4</c:v>
                </c:pt>
                <c:pt idx="11">
                  <c:v>8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16</c:v>
                </c:pt>
                <c:pt idx="18">
                  <c:v>8</c:v>
                </c:pt>
                <c:pt idx="19">
                  <c:v>7</c:v>
                </c:pt>
                <c:pt idx="20">
                  <c:v>4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5</c:v>
                </c:pt>
                <c:pt idx="26">
                  <c:v>2</c:v>
                </c:pt>
                <c:pt idx="27">
                  <c:v>4</c:v>
                </c:pt>
                <c:pt idx="28">
                  <c:v>19</c:v>
                </c:pt>
                <c:pt idx="29">
                  <c:v>13</c:v>
                </c:pt>
                <c:pt idx="30">
                  <c:v>4</c:v>
                </c:pt>
                <c:pt idx="31">
                  <c:v>1</c:v>
                </c:pt>
                <c:pt idx="32">
                  <c:v>0</c:v>
                </c:pt>
                <c:pt idx="33">
                  <c:v>1</c:v>
                </c:pt>
                <c:pt idx="34">
                  <c:v>78</c:v>
                </c:pt>
                <c:pt idx="35">
                  <c:v>129</c:v>
                </c:pt>
                <c:pt idx="36">
                  <c:v>1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2</c:v>
                </c:pt>
                <c:pt idx="41">
                  <c:v>29</c:v>
                </c:pt>
                <c:pt idx="42">
                  <c:v>129</c:v>
                </c:pt>
                <c:pt idx="43">
                  <c:v>129</c:v>
                </c:pt>
                <c:pt idx="44">
                  <c:v>14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9</c:v>
                </c:pt>
                <c:pt idx="49">
                  <c:v>129</c:v>
                </c:pt>
                <c:pt idx="50">
                  <c:v>119</c:v>
                </c:pt>
                <c:pt idx="51">
                  <c:v>58</c:v>
                </c:pt>
                <c:pt idx="52">
                  <c:v>95</c:v>
                </c:pt>
                <c:pt idx="53">
                  <c:v>2</c:v>
                </c:pt>
                <c:pt idx="54">
                  <c:v>0</c:v>
                </c:pt>
                <c:pt idx="55">
                  <c:v>0</c:v>
                </c:pt>
                <c:pt idx="56">
                  <c:v>1</c:v>
                </c:pt>
                <c:pt idx="57">
                  <c:v>42</c:v>
                </c:pt>
                <c:pt idx="58">
                  <c:v>31</c:v>
                </c:pt>
                <c:pt idx="59">
                  <c:v>80</c:v>
                </c:pt>
                <c:pt idx="60">
                  <c:v>20</c:v>
                </c:pt>
                <c:pt idx="61">
                  <c:v>49</c:v>
                </c:pt>
                <c:pt idx="62">
                  <c:v>20</c:v>
                </c:pt>
                <c:pt idx="63">
                  <c:v>11</c:v>
                </c:pt>
                <c:pt idx="64">
                  <c:v>9</c:v>
                </c:pt>
                <c:pt idx="65">
                  <c:v>5</c:v>
                </c:pt>
                <c:pt idx="66">
                  <c:v>37</c:v>
                </c:pt>
                <c:pt idx="67">
                  <c:v>81</c:v>
                </c:pt>
                <c:pt idx="68">
                  <c:v>12</c:v>
                </c:pt>
                <c:pt idx="69">
                  <c:v>27</c:v>
                </c:pt>
                <c:pt idx="70">
                  <c:v>22</c:v>
                </c:pt>
                <c:pt idx="71">
                  <c:v>10</c:v>
                </c:pt>
                <c:pt idx="72">
                  <c:v>4</c:v>
                </c:pt>
                <c:pt idx="73">
                  <c:v>5</c:v>
                </c:pt>
                <c:pt idx="74">
                  <c:v>115</c:v>
                </c:pt>
                <c:pt idx="75">
                  <c:v>129</c:v>
                </c:pt>
                <c:pt idx="76">
                  <c:v>54</c:v>
                </c:pt>
                <c:pt idx="77">
                  <c:v>22</c:v>
                </c:pt>
                <c:pt idx="78">
                  <c:v>3</c:v>
                </c:pt>
                <c:pt idx="79">
                  <c:v>4</c:v>
                </c:pt>
                <c:pt idx="80">
                  <c:v>11</c:v>
                </c:pt>
                <c:pt idx="81">
                  <c:v>73</c:v>
                </c:pt>
                <c:pt idx="82">
                  <c:v>116</c:v>
                </c:pt>
                <c:pt idx="83">
                  <c:v>66</c:v>
                </c:pt>
                <c:pt idx="84">
                  <c:v>109</c:v>
                </c:pt>
                <c:pt idx="85">
                  <c:v>25</c:v>
                </c:pt>
                <c:pt idx="86">
                  <c:v>3</c:v>
                </c:pt>
                <c:pt idx="87">
                  <c:v>6</c:v>
                </c:pt>
                <c:pt idx="88">
                  <c:v>7</c:v>
                </c:pt>
                <c:pt idx="89">
                  <c:v>20</c:v>
                </c:pt>
                <c:pt idx="90">
                  <c:v>23</c:v>
                </c:pt>
                <c:pt idx="91">
                  <c:v>38</c:v>
                </c:pt>
                <c:pt idx="92">
                  <c:v>12</c:v>
                </c:pt>
                <c:pt idx="93">
                  <c:v>125</c:v>
                </c:pt>
                <c:pt idx="94">
                  <c:v>40</c:v>
                </c:pt>
                <c:pt idx="95">
                  <c:v>0</c:v>
                </c:pt>
                <c:pt idx="96">
                  <c:v>0</c:v>
                </c:pt>
                <c:pt idx="97">
                  <c:v>1</c:v>
                </c:pt>
                <c:pt idx="98">
                  <c:v>6</c:v>
                </c:pt>
                <c:pt idx="99">
                  <c:v>13</c:v>
                </c:pt>
                <c:pt idx="100">
                  <c:v>1</c:v>
                </c:pt>
                <c:pt idx="101">
                  <c:v>52</c:v>
                </c:pt>
                <c:pt idx="102">
                  <c:v>101</c:v>
                </c:pt>
                <c:pt idx="103">
                  <c:v>32</c:v>
                </c:pt>
                <c:pt idx="104">
                  <c:v>1</c:v>
                </c:pt>
                <c:pt idx="105">
                  <c:v>1</c:v>
                </c:pt>
                <c:pt idx="106">
                  <c:v>3</c:v>
                </c:pt>
                <c:pt idx="107">
                  <c:v>2</c:v>
                </c:pt>
                <c:pt idx="108">
                  <c:v>31</c:v>
                </c:pt>
                <c:pt idx="109">
                  <c:v>129</c:v>
                </c:pt>
                <c:pt idx="110">
                  <c:v>70</c:v>
                </c:pt>
                <c:pt idx="111">
                  <c:v>21</c:v>
                </c:pt>
                <c:pt idx="112">
                  <c:v>1</c:v>
                </c:pt>
                <c:pt idx="113">
                  <c:v>1</c:v>
                </c:pt>
                <c:pt idx="114">
                  <c:v>14</c:v>
                </c:pt>
                <c:pt idx="115">
                  <c:v>6</c:v>
                </c:pt>
                <c:pt idx="116">
                  <c:v>27</c:v>
                </c:pt>
                <c:pt idx="117">
                  <c:v>82</c:v>
                </c:pt>
                <c:pt idx="118">
                  <c:v>12</c:v>
                </c:pt>
                <c:pt idx="119">
                  <c:v>33</c:v>
                </c:pt>
                <c:pt idx="120">
                  <c:v>10</c:v>
                </c:pt>
                <c:pt idx="121">
                  <c:v>4</c:v>
                </c:pt>
                <c:pt idx="122">
                  <c:v>0</c:v>
                </c:pt>
                <c:pt idx="123">
                  <c:v>1</c:v>
                </c:pt>
                <c:pt idx="124">
                  <c:v>0</c:v>
                </c:pt>
                <c:pt idx="125">
                  <c:v>8</c:v>
                </c:pt>
                <c:pt idx="126">
                  <c:v>13</c:v>
                </c:pt>
                <c:pt idx="127">
                  <c:v>22</c:v>
                </c:pt>
              </c:numCache>
            </c:numRef>
          </c:val>
        </c:ser>
        <c:ser>
          <c:idx val="3"/>
          <c:order val="3"/>
          <c:val>
            <c:numRef>
              <c:f>Sheet3!$D$1:$D$128</c:f>
              <c:numCache>
                <c:formatCode>General</c:formatCode>
                <c:ptCount val="12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8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3</c:v>
                </c:pt>
                <c:pt idx="11">
                  <c:v>4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4</c:v>
                </c:pt>
                <c:pt idx="18">
                  <c:v>2</c:v>
                </c:pt>
                <c:pt idx="19">
                  <c:v>1</c:v>
                </c:pt>
                <c:pt idx="20">
                  <c:v>1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68</c:v>
                </c:pt>
                <c:pt idx="29">
                  <c:v>15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28</c:v>
                </c:pt>
                <c:pt idx="35">
                  <c:v>129</c:v>
                </c:pt>
                <c:pt idx="36">
                  <c:v>3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9</c:v>
                </c:pt>
                <c:pt idx="42">
                  <c:v>129</c:v>
                </c:pt>
                <c:pt idx="43">
                  <c:v>129</c:v>
                </c:pt>
                <c:pt idx="44">
                  <c:v>18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126</c:v>
                </c:pt>
                <c:pt idx="50">
                  <c:v>129</c:v>
                </c:pt>
                <c:pt idx="51">
                  <c:v>62</c:v>
                </c:pt>
                <c:pt idx="52">
                  <c:v>48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10</c:v>
                </c:pt>
                <c:pt idx="58">
                  <c:v>28</c:v>
                </c:pt>
                <c:pt idx="59">
                  <c:v>83</c:v>
                </c:pt>
                <c:pt idx="60">
                  <c:v>79</c:v>
                </c:pt>
                <c:pt idx="61">
                  <c:v>75</c:v>
                </c:pt>
                <c:pt idx="62">
                  <c:v>6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12</c:v>
                </c:pt>
                <c:pt idx="67">
                  <c:v>83</c:v>
                </c:pt>
                <c:pt idx="68">
                  <c:v>14</c:v>
                </c:pt>
                <c:pt idx="69">
                  <c:v>45</c:v>
                </c:pt>
                <c:pt idx="70">
                  <c:v>47</c:v>
                </c:pt>
                <c:pt idx="71">
                  <c:v>5</c:v>
                </c:pt>
                <c:pt idx="72">
                  <c:v>0</c:v>
                </c:pt>
                <c:pt idx="73">
                  <c:v>4</c:v>
                </c:pt>
                <c:pt idx="74">
                  <c:v>123</c:v>
                </c:pt>
                <c:pt idx="75">
                  <c:v>129</c:v>
                </c:pt>
                <c:pt idx="76">
                  <c:v>74</c:v>
                </c:pt>
                <c:pt idx="77">
                  <c:v>65</c:v>
                </c:pt>
                <c:pt idx="78">
                  <c:v>20</c:v>
                </c:pt>
                <c:pt idx="79">
                  <c:v>4</c:v>
                </c:pt>
                <c:pt idx="80">
                  <c:v>0</c:v>
                </c:pt>
                <c:pt idx="81">
                  <c:v>40</c:v>
                </c:pt>
                <c:pt idx="82">
                  <c:v>123</c:v>
                </c:pt>
                <c:pt idx="83">
                  <c:v>80</c:v>
                </c:pt>
                <c:pt idx="84">
                  <c:v>53</c:v>
                </c:pt>
                <c:pt idx="85">
                  <c:v>25</c:v>
                </c:pt>
                <c:pt idx="86">
                  <c:v>6</c:v>
                </c:pt>
                <c:pt idx="87">
                  <c:v>17</c:v>
                </c:pt>
                <c:pt idx="88">
                  <c:v>5</c:v>
                </c:pt>
                <c:pt idx="89">
                  <c:v>9</c:v>
                </c:pt>
                <c:pt idx="90">
                  <c:v>33</c:v>
                </c:pt>
                <c:pt idx="91">
                  <c:v>51</c:v>
                </c:pt>
                <c:pt idx="92">
                  <c:v>23</c:v>
                </c:pt>
                <c:pt idx="93">
                  <c:v>129</c:v>
                </c:pt>
                <c:pt idx="94">
                  <c:v>18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6</c:v>
                </c:pt>
                <c:pt idx="100">
                  <c:v>2</c:v>
                </c:pt>
                <c:pt idx="101">
                  <c:v>80</c:v>
                </c:pt>
                <c:pt idx="102">
                  <c:v>109</c:v>
                </c:pt>
                <c:pt idx="103">
                  <c:v>8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1</c:v>
                </c:pt>
                <c:pt idx="108">
                  <c:v>19</c:v>
                </c:pt>
                <c:pt idx="109">
                  <c:v>129</c:v>
                </c:pt>
                <c:pt idx="110">
                  <c:v>67</c:v>
                </c:pt>
                <c:pt idx="111">
                  <c:v>7</c:v>
                </c:pt>
                <c:pt idx="112">
                  <c:v>0</c:v>
                </c:pt>
                <c:pt idx="113">
                  <c:v>0</c:v>
                </c:pt>
                <c:pt idx="114">
                  <c:v>1</c:v>
                </c:pt>
                <c:pt idx="115">
                  <c:v>2</c:v>
                </c:pt>
                <c:pt idx="116">
                  <c:v>6</c:v>
                </c:pt>
                <c:pt idx="117">
                  <c:v>38</c:v>
                </c:pt>
                <c:pt idx="118">
                  <c:v>9</c:v>
                </c:pt>
                <c:pt idx="119">
                  <c:v>33</c:v>
                </c:pt>
                <c:pt idx="120">
                  <c:v>9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2</c:v>
                </c:pt>
                <c:pt idx="127">
                  <c:v>8</c:v>
                </c:pt>
              </c:numCache>
            </c:numRef>
          </c:val>
        </c:ser>
        <c:ser>
          <c:idx val="4"/>
          <c:order val="4"/>
          <c:val>
            <c:numRef>
              <c:f>Sheet3!$E$1:$E$128</c:f>
              <c:numCache>
                <c:formatCode>General</c:formatCode>
                <c:ptCount val="12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68</c:v>
                </c:pt>
                <c:pt idx="29">
                  <c:v>18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13</c:v>
                </c:pt>
                <c:pt idx="35">
                  <c:v>125</c:v>
                </c:pt>
                <c:pt idx="36">
                  <c:v>15</c:v>
                </c:pt>
                <c:pt idx="37">
                  <c:v>2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13</c:v>
                </c:pt>
                <c:pt idx="42">
                  <c:v>125</c:v>
                </c:pt>
                <c:pt idx="43">
                  <c:v>125</c:v>
                </c:pt>
                <c:pt idx="44">
                  <c:v>30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113</c:v>
                </c:pt>
                <c:pt idx="50">
                  <c:v>125</c:v>
                </c:pt>
                <c:pt idx="51">
                  <c:v>82</c:v>
                </c:pt>
                <c:pt idx="52">
                  <c:v>34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3</c:v>
                </c:pt>
                <c:pt idx="58">
                  <c:v>20</c:v>
                </c:pt>
                <c:pt idx="59">
                  <c:v>57</c:v>
                </c:pt>
                <c:pt idx="60">
                  <c:v>86</c:v>
                </c:pt>
                <c:pt idx="61">
                  <c:v>102</c:v>
                </c:pt>
                <c:pt idx="62">
                  <c:v>7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6</c:v>
                </c:pt>
                <c:pt idx="67">
                  <c:v>77</c:v>
                </c:pt>
                <c:pt idx="68">
                  <c:v>27</c:v>
                </c:pt>
                <c:pt idx="69">
                  <c:v>88</c:v>
                </c:pt>
                <c:pt idx="70">
                  <c:v>75</c:v>
                </c:pt>
                <c:pt idx="71">
                  <c:v>7</c:v>
                </c:pt>
                <c:pt idx="72">
                  <c:v>0</c:v>
                </c:pt>
                <c:pt idx="73">
                  <c:v>6</c:v>
                </c:pt>
                <c:pt idx="74">
                  <c:v>123</c:v>
                </c:pt>
                <c:pt idx="75">
                  <c:v>125</c:v>
                </c:pt>
                <c:pt idx="76">
                  <c:v>92</c:v>
                </c:pt>
                <c:pt idx="77">
                  <c:v>113</c:v>
                </c:pt>
                <c:pt idx="78">
                  <c:v>39</c:v>
                </c:pt>
                <c:pt idx="79">
                  <c:v>12</c:v>
                </c:pt>
                <c:pt idx="80">
                  <c:v>1</c:v>
                </c:pt>
                <c:pt idx="81">
                  <c:v>40</c:v>
                </c:pt>
                <c:pt idx="82">
                  <c:v>119</c:v>
                </c:pt>
                <c:pt idx="83">
                  <c:v>90</c:v>
                </c:pt>
                <c:pt idx="84">
                  <c:v>33</c:v>
                </c:pt>
                <c:pt idx="85">
                  <c:v>20</c:v>
                </c:pt>
                <c:pt idx="86">
                  <c:v>6</c:v>
                </c:pt>
                <c:pt idx="87">
                  <c:v>23</c:v>
                </c:pt>
                <c:pt idx="88">
                  <c:v>7</c:v>
                </c:pt>
                <c:pt idx="89">
                  <c:v>7</c:v>
                </c:pt>
                <c:pt idx="90">
                  <c:v>27</c:v>
                </c:pt>
                <c:pt idx="91">
                  <c:v>36</c:v>
                </c:pt>
                <c:pt idx="92">
                  <c:v>15</c:v>
                </c:pt>
                <c:pt idx="93">
                  <c:v>112</c:v>
                </c:pt>
                <c:pt idx="94">
                  <c:v>10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3</c:v>
                </c:pt>
                <c:pt idx="100">
                  <c:v>4</c:v>
                </c:pt>
                <c:pt idx="101">
                  <c:v>91</c:v>
                </c:pt>
                <c:pt idx="102">
                  <c:v>80</c:v>
                </c:pt>
                <c:pt idx="103">
                  <c:v>5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12</c:v>
                </c:pt>
                <c:pt idx="109">
                  <c:v>125</c:v>
                </c:pt>
                <c:pt idx="110">
                  <c:v>50</c:v>
                </c:pt>
                <c:pt idx="111">
                  <c:v>10</c:v>
                </c:pt>
                <c:pt idx="112">
                  <c:v>2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1</c:v>
                </c:pt>
                <c:pt idx="117">
                  <c:v>14</c:v>
                </c:pt>
                <c:pt idx="118">
                  <c:v>5</c:v>
                </c:pt>
                <c:pt idx="119">
                  <c:v>21</c:v>
                </c:pt>
                <c:pt idx="120">
                  <c:v>6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3</c:v>
                </c:pt>
              </c:numCache>
            </c:numRef>
          </c:val>
        </c:ser>
        <c:ser>
          <c:idx val="5"/>
          <c:order val="5"/>
          <c:val>
            <c:numRef>
              <c:f>Sheet3!$F$1:$F$128</c:f>
              <c:numCache>
                <c:formatCode>General</c:formatCode>
                <c:ptCount val="12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54</c:v>
                </c:pt>
                <c:pt idx="29">
                  <c:v>17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6</c:v>
                </c:pt>
                <c:pt idx="35">
                  <c:v>127</c:v>
                </c:pt>
                <c:pt idx="36">
                  <c:v>30</c:v>
                </c:pt>
                <c:pt idx="37">
                  <c:v>7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16</c:v>
                </c:pt>
                <c:pt idx="42">
                  <c:v>127</c:v>
                </c:pt>
                <c:pt idx="43">
                  <c:v>127</c:v>
                </c:pt>
                <c:pt idx="44">
                  <c:v>41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101</c:v>
                </c:pt>
                <c:pt idx="50">
                  <c:v>127</c:v>
                </c:pt>
                <c:pt idx="51">
                  <c:v>99</c:v>
                </c:pt>
                <c:pt idx="52">
                  <c:v>24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1</c:v>
                </c:pt>
                <c:pt idx="58">
                  <c:v>14</c:v>
                </c:pt>
                <c:pt idx="59">
                  <c:v>39</c:v>
                </c:pt>
                <c:pt idx="60">
                  <c:v>74</c:v>
                </c:pt>
                <c:pt idx="61">
                  <c:v>102</c:v>
                </c:pt>
                <c:pt idx="62">
                  <c:v>6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3</c:v>
                </c:pt>
                <c:pt idx="67">
                  <c:v>66</c:v>
                </c:pt>
                <c:pt idx="68">
                  <c:v>49</c:v>
                </c:pt>
                <c:pt idx="69">
                  <c:v>127</c:v>
                </c:pt>
                <c:pt idx="70">
                  <c:v>97</c:v>
                </c:pt>
                <c:pt idx="71">
                  <c:v>8</c:v>
                </c:pt>
                <c:pt idx="72">
                  <c:v>0</c:v>
                </c:pt>
                <c:pt idx="73">
                  <c:v>8</c:v>
                </c:pt>
                <c:pt idx="74">
                  <c:v>125</c:v>
                </c:pt>
                <c:pt idx="75">
                  <c:v>127</c:v>
                </c:pt>
                <c:pt idx="76">
                  <c:v>105</c:v>
                </c:pt>
                <c:pt idx="77">
                  <c:v>127</c:v>
                </c:pt>
                <c:pt idx="78">
                  <c:v>56</c:v>
                </c:pt>
                <c:pt idx="79">
                  <c:v>22</c:v>
                </c:pt>
                <c:pt idx="80">
                  <c:v>4</c:v>
                </c:pt>
                <c:pt idx="81">
                  <c:v>42</c:v>
                </c:pt>
                <c:pt idx="82">
                  <c:v>122</c:v>
                </c:pt>
                <c:pt idx="83">
                  <c:v>101</c:v>
                </c:pt>
                <c:pt idx="84">
                  <c:v>21</c:v>
                </c:pt>
                <c:pt idx="85">
                  <c:v>14</c:v>
                </c:pt>
                <c:pt idx="86">
                  <c:v>6</c:v>
                </c:pt>
                <c:pt idx="87">
                  <c:v>22</c:v>
                </c:pt>
                <c:pt idx="88">
                  <c:v>7</c:v>
                </c:pt>
                <c:pt idx="89">
                  <c:v>5</c:v>
                </c:pt>
                <c:pt idx="90">
                  <c:v>19</c:v>
                </c:pt>
                <c:pt idx="91">
                  <c:v>26</c:v>
                </c:pt>
                <c:pt idx="92">
                  <c:v>8</c:v>
                </c:pt>
                <c:pt idx="93">
                  <c:v>67</c:v>
                </c:pt>
                <c:pt idx="94">
                  <c:v>6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1</c:v>
                </c:pt>
                <c:pt idx="100">
                  <c:v>5</c:v>
                </c:pt>
                <c:pt idx="101">
                  <c:v>90</c:v>
                </c:pt>
                <c:pt idx="102">
                  <c:v>58</c:v>
                </c:pt>
                <c:pt idx="103">
                  <c:v>3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7</c:v>
                </c:pt>
                <c:pt idx="109">
                  <c:v>93</c:v>
                </c:pt>
                <c:pt idx="110">
                  <c:v>38</c:v>
                </c:pt>
                <c:pt idx="111">
                  <c:v>10</c:v>
                </c:pt>
                <c:pt idx="112">
                  <c:v>3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5</c:v>
                </c:pt>
                <c:pt idx="118">
                  <c:v>2</c:v>
                </c:pt>
                <c:pt idx="119">
                  <c:v>11</c:v>
                </c:pt>
                <c:pt idx="120">
                  <c:v>3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4851456"/>
        <c:axId val="74852992"/>
        <c:axId val="80463168"/>
      </c:area3DChart>
      <c:catAx>
        <c:axId val="74851456"/>
        <c:scaling>
          <c:orientation val="minMax"/>
        </c:scaling>
        <c:delete val="1"/>
        <c:axPos val="b"/>
        <c:majorTickMark val="out"/>
        <c:minorTickMark val="none"/>
        <c:tickLblPos val="nextTo"/>
        <c:crossAx val="74852992"/>
        <c:crosses val="autoZero"/>
        <c:auto val="1"/>
        <c:lblAlgn val="ctr"/>
        <c:lblOffset val="100"/>
        <c:noMultiLvlLbl val="0"/>
      </c:catAx>
      <c:valAx>
        <c:axId val="748529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74851456"/>
        <c:crosses val="autoZero"/>
        <c:crossBetween val="midCat"/>
      </c:valAx>
      <c:serAx>
        <c:axId val="80463168"/>
        <c:scaling>
          <c:orientation val="minMax"/>
        </c:scaling>
        <c:delete val="1"/>
        <c:axPos val="b"/>
        <c:majorTickMark val="out"/>
        <c:minorTickMark val="none"/>
        <c:tickLblPos val="nextTo"/>
        <c:crossAx val="74852992"/>
        <c:crosses val="autoZero"/>
      </c:serAx>
    </c:plotArea>
    <c:plotVisOnly val="1"/>
    <c:dispBlanksAs val="zero"/>
    <c:showDLblsOverMax val="0"/>
  </c:chart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view3D>
      <c:rotX val="70"/>
      <c:rotY val="0"/>
      <c:depthPercent val="500"/>
      <c:rAngAx val="0"/>
      <c:perspective val="0"/>
    </c:view3D>
    <c:floor>
      <c:thickness val="0"/>
      <c:spPr>
        <a:ln>
          <a:noFill/>
        </a:ln>
      </c:spPr>
    </c:floor>
    <c:sideWall>
      <c:thickness val="0"/>
      <c:spPr>
        <a:ln>
          <a:noFill/>
        </a:ln>
      </c:spPr>
    </c:sideWall>
    <c:backWall>
      <c:thickness val="0"/>
      <c:spPr>
        <a:ln>
          <a:noFill/>
        </a:ln>
      </c:spPr>
    </c:backWall>
    <c:plotArea>
      <c:layout/>
      <c:area3DChart>
        <c:grouping val="standard"/>
        <c:varyColors val="0"/>
        <c:ser>
          <c:idx val="0"/>
          <c:order val="0"/>
          <c:val>
            <c:numRef>
              <c:f>Sheet4!$A$1:$A$125</c:f>
              <c:numCache>
                <c:formatCode>General</c:formatCode>
                <c:ptCount val="125"/>
                <c:pt idx="0">
                  <c:v>5</c:v>
                </c:pt>
                <c:pt idx="1">
                  <c:v>24</c:v>
                </c:pt>
                <c:pt idx="2">
                  <c:v>0</c:v>
                </c:pt>
                <c:pt idx="3">
                  <c:v>1</c:v>
                </c:pt>
                <c:pt idx="4">
                  <c:v>4</c:v>
                </c:pt>
                <c:pt idx="5">
                  <c:v>1</c:v>
                </c:pt>
                <c:pt idx="6">
                  <c:v>8</c:v>
                </c:pt>
                <c:pt idx="7">
                  <c:v>17</c:v>
                </c:pt>
                <c:pt idx="8">
                  <c:v>24</c:v>
                </c:pt>
                <c:pt idx="9">
                  <c:v>29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40</c:v>
                </c:pt>
                <c:pt idx="14">
                  <c:v>32</c:v>
                </c:pt>
                <c:pt idx="15">
                  <c:v>9</c:v>
                </c:pt>
                <c:pt idx="16">
                  <c:v>0</c:v>
                </c:pt>
                <c:pt idx="17">
                  <c:v>5</c:v>
                </c:pt>
                <c:pt idx="18">
                  <c:v>4</c:v>
                </c:pt>
                <c:pt idx="19">
                  <c:v>0</c:v>
                </c:pt>
                <c:pt idx="20">
                  <c:v>0</c:v>
                </c:pt>
                <c:pt idx="21">
                  <c:v>6</c:v>
                </c:pt>
                <c:pt idx="22">
                  <c:v>1</c:v>
                </c:pt>
                <c:pt idx="23">
                  <c:v>0</c:v>
                </c:pt>
                <c:pt idx="24">
                  <c:v>0</c:v>
                </c:pt>
                <c:pt idx="25">
                  <c:v>30</c:v>
                </c:pt>
                <c:pt idx="26">
                  <c:v>45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8</c:v>
                </c:pt>
                <c:pt idx="33">
                  <c:v>55</c:v>
                </c:pt>
                <c:pt idx="34">
                  <c:v>18</c:v>
                </c:pt>
                <c:pt idx="35">
                  <c:v>93</c:v>
                </c:pt>
                <c:pt idx="36">
                  <c:v>117</c:v>
                </c:pt>
                <c:pt idx="37">
                  <c:v>10</c:v>
                </c:pt>
                <c:pt idx="38">
                  <c:v>25</c:v>
                </c:pt>
                <c:pt idx="39">
                  <c:v>35</c:v>
                </c:pt>
                <c:pt idx="40">
                  <c:v>40</c:v>
                </c:pt>
                <c:pt idx="41">
                  <c:v>79</c:v>
                </c:pt>
                <c:pt idx="42">
                  <c:v>19</c:v>
                </c:pt>
                <c:pt idx="43">
                  <c:v>23</c:v>
                </c:pt>
                <c:pt idx="44">
                  <c:v>12</c:v>
                </c:pt>
                <c:pt idx="45">
                  <c:v>107</c:v>
                </c:pt>
                <c:pt idx="46">
                  <c:v>60</c:v>
                </c:pt>
                <c:pt idx="47">
                  <c:v>17</c:v>
                </c:pt>
                <c:pt idx="48">
                  <c:v>0</c:v>
                </c:pt>
                <c:pt idx="49">
                  <c:v>35</c:v>
                </c:pt>
                <c:pt idx="50">
                  <c:v>19</c:v>
                </c:pt>
                <c:pt idx="51">
                  <c:v>2</c:v>
                </c:pt>
                <c:pt idx="52">
                  <c:v>30</c:v>
                </c:pt>
                <c:pt idx="53">
                  <c:v>11</c:v>
                </c:pt>
                <c:pt idx="54">
                  <c:v>1</c:v>
                </c:pt>
                <c:pt idx="55">
                  <c:v>0</c:v>
                </c:pt>
                <c:pt idx="56">
                  <c:v>4</c:v>
                </c:pt>
                <c:pt idx="57">
                  <c:v>130</c:v>
                </c:pt>
                <c:pt idx="58">
                  <c:v>123</c:v>
                </c:pt>
                <c:pt idx="59">
                  <c:v>1</c:v>
                </c:pt>
                <c:pt idx="60">
                  <c:v>5</c:v>
                </c:pt>
                <c:pt idx="61">
                  <c:v>3</c:v>
                </c:pt>
                <c:pt idx="62">
                  <c:v>3</c:v>
                </c:pt>
                <c:pt idx="63">
                  <c:v>11</c:v>
                </c:pt>
                <c:pt idx="64">
                  <c:v>3</c:v>
                </c:pt>
                <c:pt idx="65">
                  <c:v>2</c:v>
                </c:pt>
                <c:pt idx="66">
                  <c:v>8</c:v>
                </c:pt>
                <c:pt idx="67">
                  <c:v>130</c:v>
                </c:pt>
                <c:pt idx="68">
                  <c:v>130</c:v>
                </c:pt>
                <c:pt idx="69">
                  <c:v>20</c:v>
                </c:pt>
                <c:pt idx="70">
                  <c:v>4</c:v>
                </c:pt>
                <c:pt idx="71">
                  <c:v>1</c:v>
                </c:pt>
                <c:pt idx="72">
                  <c:v>0</c:v>
                </c:pt>
                <c:pt idx="73">
                  <c:v>6</c:v>
                </c:pt>
                <c:pt idx="74">
                  <c:v>14</c:v>
                </c:pt>
                <c:pt idx="75">
                  <c:v>130</c:v>
                </c:pt>
                <c:pt idx="76">
                  <c:v>130</c:v>
                </c:pt>
                <c:pt idx="77">
                  <c:v>36</c:v>
                </c:pt>
                <c:pt idx="78">
                  <c:v>1</c:v>
                </c:pt>
                <c:pt idx="79">
                  <c:v>0</c:v>
                </c:pt>
                <c:pt idx="80">
                  <c:v>0</c:v>
                </c:pt>
                <c:pt idx="81">
                  <c:v>27</c:v>
                </c:pt>
                <c:pt idx="82">
                  <c:v>8</c:v>
                </c:pt>
                <c:pt idx="83">
                  <c:v>61</c:v>
                </c:pt>
                <c:pt idx="84">
                  <c:v>130</c:v>
                </c:pt>
                <c:pt idx="85">
                  <c:v>5</c:v>
                </c:pt>
                <c:pt idx="86">
                  <c:v>0</c:v>
                </c:pt>
                <c:pt idx="87">
                  <c:v>0</c:v>
                </c:pt>
                <c:pt idx="88">
                  <c:v>37</c:v>
                </c:pt>
                <c:pt idx="89">
                  <c:v>130</c:v>
                </c:pt>
                <c:pt idx="90">
                  <c:v>15</c:v>
                </c:pt>
                <c:pt idx="91">
                  <c:v>3</c:v>
                </c:pt>
                <c:pt idx="92">
                  <c:v>18</c:v>
                </c:pt>
                <c:pt idx="93">
                  <c:v>6</c:v>
                </c:pt>
                <c:pt idx="94">
                  <c:v>30</c:v>
                </c:pt>
                <c:pt idx="95">
                  <c:v>68</c:v>
                </c:pt>
                <c:pt idx="96">
                  <c:v>11</c:v>
                </c:pt>
                <c:pt idx="97">
                  <c:v>0</c:v>
                </c:pt>
                <c:pt idx="98">
                  <c:v>0</c:v>
                </c:pt>
                <c:pt idx="99">
                  <c:v>12</c:v>
                </c:pt>
                <c:pt idx="100">
                  <c:v>20</c:v>
                </c:pt>
                <c:pt idx="101">
                  <c:v>26</c:v>
                </c:pt>
                <c:pt idx="102">
                  <c:v>41</c:v>
                </c:pt>
                <c:pt idx="103">
                  <c:v>33</c:v>
                </c:pt>
                <c:pt idx="104">
                  <c:v>5</c:v>
                </c:pt>
                <c:pt idx="105">
                  <c:v>0</c:v>
                </c:pt>
                <c:pt idx="106">
                  <c:v>0</c:v>
                </c:pt>
                <c:pt idx="107">
                  <c:v>42</c:v>
                </c:pt>
                <c:pt idx="108">
                  <c:v>79</c:v>
                </c:pt>
                <c:pt idx="109">
                  <c:v>69</c:v>
                </c:pt>
                <c:pt idx="110">
                  <c:v>8</c:v>
                </c:pt>
                <c:pt idx="111">
                  <c:v>7</c:v>
                </c:pt>
                <c:pt idx="112">
                  <c:v>1</c:v>
                </c:pt>
                <c:pt idx="113">
                  <c:v>4</c:v>
                </c:pt>
                <c:pt idx="114">
                  <c:v>3</c:v>
                </c:pt>
                <c:pt idx="115">
                  <c:v>49</c:v>
                </c:pt>
                <c:pt idx="116">
                  <c:v>130</c:v>
                </c:pt>
                <c:pt idx="117">
                  <c:v>11</c:v>
                </c:pt>
                <c:pt idx="118">
                  <c:v>0</c:v>
                </c:pt>
                <c:pt idx="119">
                  <c:v>0</c:v>
                </c:pt>
                <c:pt idx="120">
                  <c:v>17</c:v>
                </c:pt>
                <c:pt idx="121">
                  <c:v>77</c:v>
                </c:pt>
                <c:pt idx="122">
                  <c:v>60</c:v>
                </c:pt>
                <c:pt idx="123">
                  <c:v>24</c:v>
                </c:pt>
                <c:pt idx="124">
                  <c:v>32</c:v>
                </c:pt>
              </c:numCache>
            </c:numRef>
          </c:val>
        </c:ser>
        <c:ser>
          <c:idx val="1"/>
          <c:order val="1"/>
          <c:val>
            <c:numRef>
              <c:f>Sheet4!$B$1:$B$125</c:f>
              <c:numCache>
                <c:formatCode>General</c:formatCode>
                <c:ptCount val="12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8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2</c:v>
                </c:pt>
                <c:pt idx="9">
                  <c:v>4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2</c:v>
                </c:pt>
                <c:pt idx="14">
                  <c:v>2</c:v>
                </c:pt>
                <c:pt idx="15">
                  <c:v>0</c:v>
                </c:pt>
                <c:pt idx="16">
                  <c:v>0</c:v>
                </c:pt>
                <c:pt idx="17">
                  <c:v>2</c:v>
                </c:pt>
                <c:pt idx="18">
                  <c:v>2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5</c:v>
                </c:pt>
                <c:pt idx="26">
                  <c:v>5</c:v>
                </c:pt>
                <c:pt idx="27">
                  <c:v>0</c:v>
                </c:pt>
                <c:pt idx="28">
                  <c:v>0</c:v>
                </c:pt>
                <c:pt idx="29">
                  <c:v>1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7</c:v>
                </c:pt>
                <c:pt idx="34">
                  <c:v>7</c:v>
                </c:pt>
                <c:pt idx="35">
                  <c:v>127</c:v>
                </c:pt>
                <c:pt idx="36">
                  <c:v>131</c:v>
                </c:pt>
                <c:pt idx="37">
                  <c:v>11</c:v>
                </c:pt>
                <c:pt idx="38">
                  <c:v>15</c:v>
                </c:pt>
                <c:pt idx="39">
                  <c:v>6</c:v>
                </c:pt>
                <c:pt idx="40">
                  <c:v>23</c:v>
                </c:pt>
                <c:pt idx="41">
                  <c:v>53</c:v>
                </c:pt>
                <c:pt idx="42">
                  <c:v>23</c:v>
                </c:pt>
                <c:pt idx="43">
                  <c:v>93</c:v>
                </c:pt>
                <c:pt idx="44">
                  <c:v>63</c:v>
                </c:pt>
                <c:pt idx="45">
                  <c:v>38</c:v>
                </c:pt>
                <c:pt idx="46">
                  <c:v>26</c:v>
                </c:pt>
                <c:pt idx="47">
                  <c:v>4</c:v>
                </c:pt>
                <c:pt idx="48">
                  <c:v>5</c:v>
                </c:pt>
                <c:pt idx="49">
                  <c:v>93</c:v>
                </c:pt>
                <c:pt idx="50">
                  <c:v>60</c:v>
                </c:pt>
                <c:pt idx="51">
                  <c:v>9</c:v>
                </c:pt>
                <c:pt idx="52">
                  <c:v>20</c:v>
                </c:pt>
                <c:pt idx="53">
                  <c:v>17</c:v>
                </c:pt>
                <c:pt idx="54">
                  <c:v>11</c:v>
                </c:pt>
                <c:pt idx="55">
                  <c:v>1</c:v>
                </c:pt>
                <c:pt idx="56">
                  <c:v>5</c:v>
                </c:pt>
                <c:pt idx="57">
                  <c:v>131</c:v>
                </c:pt>
                <c:pt idx="58">
                  <c:v>98</c:v>
                </c:pt>
                <c:pt idx="59">
                  <c:v>3</c:v>
                </c:pt>
                <c:pt idx="60">
                  <c:v>7</c:v>
                </c:pt>
                <c:pt idx="61">
                  <c:v>4</c:v>
                </c:pt>
                <c:pt idx="62">
                  <c:v>10</c:v>
                </c:pt>
                <c:pt idx="63">
                  <c:v>24</c:v>
                </c:pt>
                <c:pt idx="64">
                  <c:v>30</c:v>
                </c:pt>
                <c:pt idx="65">
                  <c:v>4</c:v>
                </c:pt>
                <c:pt idx="66">
                  <c:v>2</c:v>
                </c:pt>
                <c:pt idx="67">
                  <c:v>111</c:v>
                </c:pt>
                <c:pt idx="68">
                  <c:v>131</c:v>
                </c:pt>
                <c:pt idx="69">
                  <c:v>24</c:v>
                </c:pt>
                <c:pt idx="70">
                  <c:v>13</c:v>
                </c:pt>
                <c:pt idx="71">
                  <c:v>5</c:v>
                </c:pt>
                <c:pt idx="72">
                  <c:v>0</c:v>
                </c:pt>
                <c:pt idx="73">
                  <c:v>2</c:v>
                </c:pt>
                <c:pt idx="74">
                  <c:v>5</c:v>
                </c:pt>
                <c:pt idx="75">
                  <c:v>131</c:v>
                </c:pt>
                <c:pt idx="76">
                  <c:v>131</c:v>
                </c:pt>
                <c:pt idx="77">
                  <c:v>10</c:v>
                </c:pt>
                <c:pt idx="78">
                  <c:v>1</c:v>
                </c:pt>
                <c:pt idx="79">
                  <c:v>0</c:v>
                </c:pt>
                <c:pt idx="80">
                  <c:v>4</c:v>
                </c:pt>
                <c:pt idx="81">
                  <c:v>97</c:v>
                </c:pt>
                <c:pt idx="82">
                  <c:v>46</c:v>
                </c:pt>
                <c:pt idx="83">
                  <c:v>61</c:v>
                </c:pt>
                <c:pt idx="84">
                  <c:v>131</c:v>
                </c:pt>
                <c:pt idx="85">
                  <c:v>34</c:v>
                </c:pt>
                <c:pt idx="86">
                  <c:v>36</c:v>
                </c:pt>
                <c:pt idx="87">
                  <c:v>7</c:v>
                </c:pt>
                <c:pt idx="88">
                  <c:v>32</c:v>
                </c:pt>
                <c:pt idx="89">
                  <c:v>131</c:v>
                </c:pt>
                <c:pt idx="90">
                  <c:v>42</c:v>
                </c:pt>
                <c:pt idx="91">
                  <c:v>9</c:v>
                </c:pt>
                <c:pt idx="92">
                  <c:v>9</c:v>
                </c:pt>
                <c:pt idx="93">
                  <c:v>7</c:v>
                </c:pt>
                <c:pt idx="94">
                  <c:v>63</c:v>
                </c:pt>
                <c:pt idx="95">
                  <c:v>40</c:v>
                </c:pt>
                <c:pt idx="96">
                  <c:v>16</c:v>
                </c:pt>
                <c:pt idx="97">
                  <c:v>6</c:v>
                </c:pt>
                <c:pt idx="98">
                  <c:v>7</c:v>
                </c:pt>
                <c:pt idx="99">
                  <c:v>5</c:v>
                </c:pt>
                <c:pt idx="100">
                  <c:v>3</c:v>
                </c:pt>
                <c:pt idx="101">
                  <c:v>18</c:v>
                </c:pt>
                <c:pt idx="102">
                  <c:v>30</c:v>
                </c:pt>
                <c:pt idx="103">
                  <c:v>40</c:v>
                </c:pt>
                <c:pt idx="104">
                  <c:v>16</c:v>
                </c:pt>
                <c:pt idx="105">
                  <c:v>10</c:v>
                </c:pt>
                <c:pt idx="106">
                  <c:v>4</c:v>
                </c:pt>
                <c:pt idx="107">
                  <c:v>9</c:v>
                </c:pt>
                <c:pt idx="108">
                  <c:v>41</c:v>
                </c:pt>
                <c:pt idx="109">
                  <c:v>8</c:v>
                </c:pt>
                <c:pt idx="110">
                  <c:v>0</c:v>
                </c:pt>
                <c:pt idx="111">
                  <c:v>0</c:v>
                </c:pt>
                <c:pt idx="112">
                  <c:v>3</c:v>
                </c:pt>
                <c:pt idx="113">
                  <c:v>17</c:v>
                </c:pt>
                <c:pt idx="114">
                  <c:v>44</c:v>
                </c:pt>
                <c:pt idx="115">
                  <c:v>120</c:v>
                </c:pt>
                <c:pt idx="116">
                  <c:v>85</c:v>
                </c:pt>
                <c:pt idx="117">
                  <c:v>44</c:v>
                </c:pt>
                <c:pt idx="118">
                  <c:v>41</c:v>
                </c:pt>
                <c:pt idx="119">
                  <c:v>2</c:v>
                </c:pt>
                <c:pt idx="120">
                  <c:v>1</c:v>
                </c:pt>
                <c:pt idx="121">
                  <c:v>14</c:v>
                </c:pt>
                <c:pt idx="122">
                  <c:v>56</c:v>
                </c:pt>
                <c:pt idx="123">
                  <c:v>49</c:v>
                </c:pt>
                <c:pt idx="124">
                  <c:v>21</c:v>
                </c:pt>
              </c:numCache>
            </c:numRef>
          </c:val>
        </c:ser>
        <c:ser>
          <c:idx val="2"/>
          <c:order val="2"/>
          <c:val>
            <c:numRef>
              <c:f>Sheet4!$C$1:$C$125</c:f>
              <c:numCache>
                <c:formatCode>General</c:formatCode>
                <c:ptCount val="12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28</c:v>
                </c:pt>
                <c:pt idx="30">
                  <c:v>1</c:v>
                </c:pt>
                <c:pt idx="31">
                  <c:v>7</c:v>
                </c:pt>
                <c:pt idx="32">
                  <c:v>2</c:v>
                </c:pt>
                <c:pt idx="33">
                  <c:v>0</c:v>
                </c:pt>
                <c:pt idx="34">
                  <c:v>2</c:v>
                </c:pt>
                <c:pt idx="35">
                  <c:v>60</c:v>
                </c:pt>
                <c:pt idx="36">
                  <c:v>123</c:v>
                </c:pt>
                <c:pt idx="37">
                  <c:v>6</c:v>
                </c:pt>
                <c:pt idx="38">
                  <c:v>4</c:v>
                </c:pt>
                <c:pt idx="39">
                  <c:v>1</c:v>
                </c:pt>
                <c:pt idx="40">
                  <c:v>3</c:v>
                </c:pt>
                <c:pt idx="41">
                  <c:v>21</c:v>
                </c:pt>
                <c:pt idx="42">
                  <c:v>23</c:v>
                </c:pt>
                <c:pt idx="43">
                  <c:v>116</c:v>
                </c:pt>
                <c:pt idx="44">
                  <c:v>118</c:v>
                </c:pt>
                <c:pt idx="45">
                  <c:v>12</c:v>
                </c:pt>
                <c:pt idx="46">
                  <c:v>7</c:v>
                </c:pt>
                <c:pt idx="47">
                  <c:v>1</c:v>
                </c:pt>
                <c:pt idx="48">
                  <c:v>2</c:v>
                </c:pt>
                <c:pt idx="49">
                  <c:v>112</c:v>
                </c:pt>
                <c:pt idx="50">
                  <c:v>65</c:v>
                </c:pt>
                <c:pt idx="51">
                  <c:v>14</c:v>
                </c:pt>
                <c:pt idx="52">
                  <c:v>18</c:v>
                </c:pt>
                <c:pt idx="53">
                  <c:v>71</c:v>
                </c:pt>
                <c:pt idx="54">
                  <c:v>26</c:v>
                </c:pt>
                <c:pt idx="55">
                  <c:v>1</c:v>
                </c:pt>
                <c:pt idx="56">
                  <c:v>2</c:v>
                </c:pt>
                <c:pt idx="57">
                  <c:v>63</c:v>
                </c:pt>
                <c:pt idx="58">
                  <c:v>32</c:v>
                </c:pt>
                <c:pt idx="59">
                  <c:v>2</c:v>
                </c:pt>
                <c:pt idx="60">
                  <c:v>25</c:v>
                </c:pt>
                <c:pt idx="61">
                  <c:v>7</c:v>
                </c:pt>
                <c:pt idx="62">
                  <c:v>12</c:v>
                </c:pt>
                <c:pt idx="63">
                  <c:v>43</c:v>
                </c:pt>
                <c:pt idx="64">
                  <c:v>62</c:v>
                </c:pt>
                <c:pt idx="65">
                  <c:v>14</c:v>
                </c:pt>
                <c:pt idx="66">
                  <c:v>10</c:v>
                </c:pt>
                <c:pt idx="67">
                  <c:v>60</c:v>
                </c:pt>
                <c:pt idx="68">
                  <c:v>123</c:v>
                </c:pt>
                <c:pt idx="69">
                  <c:v>22</c:v>
                </c:pt>
                <c:pt idx="70">
                  <c:v>21</c:v>
                </c:pt>
                <c:pt idx="71">
                  <c:v>14</c:v>
                </c:pt>
                <c:pt idx="72">
                  <c:v>3</c:v>
                </c:pt>
                <c:pt idx="73">
                  <c:v>1</c:v>
                </c:pt>
                <c:pt idx="74">
                  <c:v>5</c:v>
                </c:pt>
                <c:pt idx="75">
                  <c:v>123</c:v>
                </c:pt>
                <c:pt idx="76">
                  <c:v>123</c:v>
                </c:pt>
                <c:pt idx="77">
                  <c:v>7</c:v>
                </c:pt>
                <c:pt idx="78">
                  <c:v>3</c:v>
                </c:pt>
                <c:pt idx="79">
                  <c:v>1</c:v>
                </c:pt>
                <c:pt idx="80">
                  <c:v>5</c:v>
                </c:pt>
                <c:pt idx="81">
                  <c:v>99</c:v>
                </c:pt>
                <c:pt idx="82">
                  <c:v>80</c:v>
                </c:pt>
                <c:pt idx="83">
                  <c:v>107</c:v>
                </c:pt>
                <c:pt idx="84">
                  <c:v>123</c:v>
                </c:pt>
                <c:pt idx="85">
                  <c:v>120</c:v>
                </c:pt>
                <c:pt idx="86">
                  <c:v>74</c:v>
                </c:pt>
                <c:pt idx="87">
                  <c:v>4</c:v>
                </c:pt>
                <c:pt idx="88">
                  <c:v>7</c:v>
                </c:pt>
                <c:pt idx="89">
                  <c:v>56</c:v>
                </c:pt>
                <c:pt idx="90">
                  <c:v>27</c:v>
                </c:pt>
                <c:pt idx="91">
                  <c:v>10</c:v>
                </c:pt>
                <c:pt idx="92">
                  <c:v>34</c:v>
                </c:pt>
                <c:pt idx="93">
                  <c:v>9</c:v>
                </c:pt>
                <c:pt idx="94">
                  <c:v>99</c:v>
                </c:pt>
                <c:pt idx="95">
                  <c:v>36</c:v>
                </c:pt>
                <c:pt idx="96">
                  <c:v>8</c:v>
                </c:pt>
                <c:pt idx="97">
                  <c:v>6</c:v>
                </c:pt>
                <c:pt idx="98">
                  <c:v>11</c:v>
                </c:pt>
                <c:pt idx="99">
                  <c:v>24</c:v>
                </c:pt>
                <c:pt idx="100">
                  <c:v>4</c:v>
                </c:pt>
                <c:pt idx="101">
                  <c:v>7</c:v>
                </c:pt>
                <c:pt idx="102">
                  <c:v>46</c:v>
                </c:pt>
                <c:pt idx="103">
                  <c:v>53</c:v>
                </c:pt>
                <c:pt idx="104">
                  <c:v>49</c:v>
                </c:pt>
                <c:pt idx="105">
                  <c:v>21</c:v>
                </c:pt>
                <c:pt idx="106">
                  <c:v>5</c:v>
                </c:pt>
                <c:pt idx="107">
                  <c:v>8</c:v>
                </c:pt>
                <c:pt idx="108">
                  <c:v>16</c:v>
                </c:pt>
                <c:pt idx="109">
                  <c:v>26</c:v>
                </c:pt>
                <c:pt idx="110">
                  <c:v>47</c:v>
                </c:pt>
                <c:pt idx="111">
                  <c:v>27</c:v>
                </c:pt>
                <c:pt idx="112">
                  <c:v>26</c:v>
                </c:pt>
                <c:pt idx="113">
                  <c:v>21</c:v>
                </c:pt>
                <c:pt idx="114">
                  <c:v>32</c:v>
                </c:pt>
                <c:pt idx="115">
                  <c:v>90</c:v>
                </c:pt>
                <c:pt idx="116">
                  <c:v>29</c:v>
                </c:pt>
                <c:pt idx="117">
                  <c:v>79</c:v>
                </c:pt>
                <c:pt idx="118">
                  <c:v>123</c:v>
                </c:pt>
                <c:pt idx="119">
                  <c:v>16</c:v>
                </c:pt>
                <c:pt idx="120">
                  <c:v>0</c:v>
                </c:pt>
                <c:pt idx="121">
                  <c:v>0</c:v>
                </c:pt>
                <c:pt idx="122">
                  <c:v>8</c:v>
                </c:pt>
                <c:pt idx="123">
                  <c:v>13</c:v>
                </c:pt>
                <c:pt idx="124">
                  <c:v>22</c:v>
                </c:pt>
              </c:numCache>
            </c:numRef>
          </c:val>
        </c:ser>
        <c:ser>
          <c:idx val="3"/>
          <c:order val="3"/>
          <c:val>
            <c:numRef>
              <c:f>Sheet4!$D$1:$D$125</c:f>
              <c:numCache>
                <c:formatCode>General</c:formatCode>
                <c:ptCount val="12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61</c:v>
                </c:pt>
                <c:pt idx="30">
                  <c:v>8</c:v>
                </c:pt>
                <c:pt idx="31">
                  <c:v>16</c:v>
                </c:pt>
                <c:pt idx="32">
                  <c:v>3</c:v>
                </c:pt>
                <c:pt idx="33">
                  <c:v>0</c:v>
                </c:pt>
                <c:pt idx="34">
                  <c:v>0</c:v>
                </c:pt>
                <c:pt idx="35">
                  <c:v>22</c:v>
                </c:pt>
                <c:pt idx="36">
                  <c:v>123</c:v>
                </c:pt>
                <c:pt idx="37">
                  <c:v>5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2</c:v>
                </c:pt>
                <c:pt idx="42">
                  <c:v>16</c:v>
                </c:pt>
                <c:pt idx="43">
                  <c:v>123</c:v>
                </c:pt>
                <c:pt idx="44">
                  <c:v>123</c:v>
                </c:pt>
                <c:pt idx="45">
                  <c:v>9</c:v>
                </c:pt>
                <c:pt idx="46">
                  <c:v>3</c:v>
                </c:pt>
                <c:pt idx="47">
                  <c:v>0</c:v>
                </c:pt>
                <c:pt idx="48">
                  <c:v>0</c:v>
                </c:pt>
                <c:pt idx="49">
                  <c:v>99</c:v>
                </c:pt>
                <c:pt idx="50">
                  <c:v>62</c:v>
                </c:pt>
                <c:pt idx="51">
                  <c:v>25</c:v>
                </c:pt>
                <c:pt idx="52">
                  <c:v>21</c:v>
                </c:pt>
                <c:pt idx="53">
                  <c:v>82</c:v>
                </c:pt>
                <c:pt idx="54">
                  <c:v>18</c:v>
                </c:pt>
                <c:pt idx="55">
                  <c:v>0</c:v>
                </c:pt>
                <c:pt idx="56">
                  <c:v>0</c:v>
                </c:pt>
                <c:pt idx="57">
                  <c:v>25</c:v>
                </c:pt>
                <c:pt idx="58">
                  <c:v>10</c:v>
                </c:pt>
                <c:pt idx="59">
                  <c:v>0</c:v>
                </c:pt>
                <c:pt idx="60">
                  <c:v>17</c:v>
                </c:pt>
                <c:pt idx="61">
                  <c:v>22</c:v>
                </c:pt>
                <c:pt idx="62">
                  <c:v>24</c:v>
                </c:pt>
                <c:pt idx="63">
                  <c:v>54</c:v>
                </c:pt>
                <c:pt idx="64">
                  <c:v>45</c:v>
                </c:pt>
                <c:pt idx="65">
                  <c:v>14</c:v>
                </c:pt>
                <c:pt idx="66">
                  <c:v>15</c:v>
                </c:pt>
                <c:pt idx="67">
                  <c:v>45</c:v>
                </c:pt>
                <c:pt idx="68">
                  <c:v>95</c:v>
                </c:pt>
                <c:pt idx="69">
                  <c:v>20</c:v>
                </c:pt>
                <c:pt idx="70">
                  <c:v>32</c:v>
                </c:pt>
                <c:pt idx="71">
                  <c:v>22</c:v>
                </c:pt>
                <c:pt idx="72">
                  <c:v>11</c:v>
                </c:pt>
                <c:pt idx="73">
                  <c:v>5</c:v>
                </c:pt>
                <c:pt idx="74">
                  <c:v>7</c:v>
                </c:pt>
                <c:pt idx="75">
                  <c:v>123</c:v>
                </c:pt>
                <c:pt idx="76">
                  <c:v>123</c:v>
                </c:pt>
                <c:pt idx="77">
                  <c:v>41</c:v>
                </c:pt>
                <c:pt idx="78">
                  <c:v>18</c:v>
                </c:pt>
                <c:pt idx="79">
                  <c:v>1</c:v>
                </c:pt>
                <c:pt idx="80">
                  <c:v>3</c:v>
                </c:pt>
                <c:pt idx="81">
                  <c:v>73</c:v>
                </c:pt>
                <c:pt idx="82">
                  <c:v>92</c:v>
                </c:pt>
                <c:pt idx="83">
                  <c:v>123</c:v>
                </c:pt>
                <c:pt idx="84">
                  <c:v>97</c:v>
                </c:pt>
                <c:pt idx="85">
                  <c:v>123</c:v>
                </c:pt>
                <c:pt idx="86">
                  <c:v>64</c:v>
                </c:pt>
                <c:pt idx="87">
                  <c:v>2</c:v>
                </c:pt>
                <c:pt idx="88">
                  <c:v>1</c:v>
                </c:pt>
                <c:pt idx="89">
                  <c:v>19</c:v>
                </c:pt>
                <c:pt idx="90">
                  <c:v>11</c:v>
                </c:pt>
                <c:pt idx="91">
                  <c:v>5</c:v>
                </c:pt>
                <c:pt idx="92">
                  <c:v>29</c:v>
                </c:pt>
                <c:pt idx="93">
                  <c:v>5</c:v>
                </c:pt>
                <c:pt idx="94">
                  <c:v>118</c:v>
                </c:pt>
                <c:pt idx="95">
                  <c:v>57</c:v>
                </c:pt>
                <c:pt idx="96">
                  <c:v>1</c:v>
                </c:pt>
                <c:pt idx="97">
                  <c:v>2</c:v>
                </c:pt>
                <c:pt idx="98">
                  <c:v>6</c:v>
                </c:pt>
                <c:pt idx="99">
                  <c:v>21</c:v>
                </c:pt>
                <c:pt idx="100">
                  <c:v>3</c:v>
                </c:pt>
                <c:pt idx="101">
                  <c:v>4</c:v>
                </c:pt>
                <c:pt idx="102">
                  <c:v>64</c:v>
                </c:pt>
                <c:pt idx="103">
                  <c:v>80</c:v>
                </c:pt>
                <c:pt idx="104">
                  <c:v>66</c:v>
                </c:pt>
                <c:pt idx="105">
                  <c:v>9</c:v>
                </c:pt>
                <c:pt idx="106">
                  <c:v>3</c:v>
                </c:pt>
                <c:pt idx="107">
                  <c:v>7</c:v>
                </c:pt>
                <c:pt idx="108">
                  <c:v>6</c:v>
                </c:pt>
                <c:pt idx="109">
                  <c:v>43</c:v>
                </c:pt>
                <c:pt idx="110">
                  <c:v>123</c:v>
                </c:pt>
                <c:pt idx="111">
                  <c:v>54</c:v>
                </c:pt>
                <c:pt idx="112">
                  <c:v>40</c:v>
                </c:pt>
                <c:pt idx="113">
                  <c:v>9</c:v>
                </c:pt>
                <c:pt idx="114">
                  <c:v>9</c:v>
                </c:pt>
                <c:pt idx="115">
                  <c:v>43</c:v>
                </c:pt>
                <c:pt idx="116">
                  <c:v>14</c:v>
                </c:pt>
                <c:pt idx="117">
                  <c:v>56</c:v>
                </c:pt>
                <c:pt idx="118">
                  <c:v>123</c:v>
                </c:pt>
                <c:pt idx="119">
                  <c:v>11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2</c:v>
                </c:pt>
                <c:pt idx="124">
                  <c:v>8</c:v>
                </c:pt>
              </c:numCache>
            </c:numRef>
          </c:val>
        </c:ser>
        <c:ser>
          <c:idx val="4"/>
          <c:order val="4"/>
          <c:val>
            <c:numRef>
              <c:f>Sheet4!$E$1:$E$125</c:f>
              <c:numCache>
                <c:formatCode>General</c:formatCode>
                <c:ptCount val="12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55</c:v>
                </c:pt>
                <c:pt idx="30">
                  <c:v>10</c:v>
                </c:pt>
                <c:pt idx="31">
                  <c:v>25</c:v>
                </c:pt>
                <c:pt idx="32">
                  <c:v>5</c:v>
                </c:pt>
                <c:pt idx="33">
                  <c:v>0</c:v>
                </c:pt>
                <c:pt idx="34">
                  <c:v>0</c:v>
                </c:pt>
                <c:pt idx="35">
                  <c:v>10</c:v>
                </c:pt>
                <c:pt idx="36">
                  <c:v>105</c:v>
                </c:pt>
                <c:pt idx="37">
                  <c:v>15</c:v>
                </c:pt>
                <c:pt idx="38">
                  <c:v>0</c:v>
                </c:pt>
                <c:pt idx="39">
                  <c:v>1</c:v>
                </c:pt>
                <c:pt idx="40">
                  <c:v>1</c:v>
                </c:pt>
                <c:pt idx="41">
                  <c:v>4</c:v>
                </c:pt>
                <c:pt idx="42">
                  <c:v>15</c:v>
                </c:pt>
                <c:pt idx="43">
                  <c:v>121</c:v>
                </c:pt>
                <c:pt idx="44">
                  <c:v>124</c:v>
                </c:pt>
                <c:pt idx="45">
                  <c:v>28</c:v>
                </c:pt>
                <c:pt idx="46">
                  <c:v>8</c:v>
                </c:pt>
                <c:pt idx="47">
                  <c:v>0</c:v>
                </c:pt>
                <c:pt idx="48">
                  <c:v>0</c:v>
                </c:pt>
                <c:pt idx="49">
                  <c:v>97</c:v>
                </c:pt>
                <c:pt idx="50">
                  <c:v>60</c:v>
                </c:pt>
                <c:pt idx="51">
                  <c:v>28</c:v>
                </c:pt>
                <c:pt idx="52">
                  <c:v>27</c:v>
                </c:pt>
                <c:pt idx="53">
                  <c:v>65</c:v>
                </c:pt>
                <c:pt idx="54">
                  <c:v>15</c:v>
                </c:pt>
                <c:pt idx="55">
                  <c:v>0</c:v>
                </c:pt>
                <c:pt idx="56">
                  <c:v>0</c:v>
                </c:pt>
                <c:pt idx="57">
                  <c:v>11</c:v>
                </c:pt>
                <c:pt idx="58">
                  <c:v>4</c:v>
                </c:pt>
                <c:pt idx="59">
                  <c:v>0</c:v>
                </c:pt>
                <c:pt idx="60">
                  <c:v>13</c:v>
                </c:pt>
                <c:pt idx="61">
                  <c:v>24</c:v>
                </c:pt>
                <c:pt idx="62">
                  <c:v>38</c:v>
                </c:pt>
                <c:pt idx="63">
                  <c:v>68</c:v>
                </c:pt>
                <c:pt idx="64">
                  <c:v>40</c:v>
                </c:pt>
                <c:pt idx="65">
                  <c:v>12</c:v>
                </c:pt>
                <c:pt idx="66">
                  <c:v>19</c:v>
                </c:pt>
                <c:pt idx="67">
                  <c:v>51</c:v>
                </c:pt>
                <c:pt idx="68">
                  <c:v>65</c:v>
                </c:pt>
                <c:pt idx="69">
                  <c:v>25</c:v>
                </c:pt>
                <c:pt idx="70">
                  <c:v>59</c:v>
                </c:pt>
                <c:pt idx="71">
                  <c:v>44</c:v>
                </c:pt>
                <c:pt idx="72">
                  <c:v>30</c:v>
                </c:pt>
                <c:pt idx="73">
                  <c:v>13</c:v>
                </c:pt>
                <c:pt idx="74">
                  <c:v>14</c:v>
                </c:pt>
                <c:pt idx="75">
                  <c:v>124</c:v>
                </c:pt>
                <c:pt idx="76">
                  <c:v>124</c:v>
                </c:pt>
                <c:pt idx="77">
                  <c:v>96</c:v>
                </c:pt>
                <c:pt idx="78">
                  <c:v>65</c:v>
                </c:pt>
                <c:pt idx="79">
                  <c:v>9</c:v>
                </c:pt>
                <c:pt idx="80">
                  <c:v>11</c:v>
                </c:pt>
                <c:pt idx="81">
                  <c:v>80</c:v>
                </c:pt>
                <c:pt idx="82">
                  <c:v>91</c:v>
                </c:pt>
                <c:pt idx="83">
                  <c:v>124</c:v>
                </c:pt>
                <c:pt idx="84">
                  <c:v>105</c:v>
                </c:pt>
                <c:pt idx="85">
                  <c:v>124</c:v>
                </c:pt>
                <c:pt idx="86">
                  <c:v>67</c:v>
                </c:pt>
                <c:pt idx="87">
                  <c:v>4</c:v>
                </c:pt>
                <c:pt idx="88">
                  <c:v>0</c:v>
                </c:pt>
                <c:pt idx="89">
                  <c:v>9</c:v>
                </c:pt>
                <c:pt idx="90">
                  <c:v>4</c:v>
                </c:pt>
                <c:pt idx="91">
                  <c:v>2</c:v>
                </c:pt>
                <c:pt idx="92">
                  <c:v>26</c:v>
                </c:pt>
                <c:pt idx="93">
                  <c:v>3</c:v>
                </c:pt>
                <c:pt idx="94">
                  <c:v>103</c:v>
                </c:pt>
                <c:pt idx="95">
                  <c:v>56</c:v>
                </c:pt>
                <c:pt idx="96">
                  <c:v>0</c:v>
                </c:pt>
                <c:pt idx="97">
                  <c:v>0</c:v>
                </c:pt>
                <c:pt idx="98">
                  <c:v>3</c:v>
                </c:pt>
                <c:pt idx="99">
                  <c:v>18</c:v>
                </c:pt>
                <c:pt idx="100">
                  <c:v>3</c:v>
                </c:pt>
                <c:pt idx="101">
                  <c:v>2</c:v>
                </c:pt>
                <c:pt idx="102">
                  <c:v>79</c:v>
                </c:pt>
                <c:pt idx="103">
                  <c:v>94</c:v>
                </c:pt>
                <c:pt idx="104">
                  <c:v>60</c:v>
                </c:pt>
                <c:pt idx="105">
                  <c:v>7</c:v>
                </c:pt>
                <c:pt idx="106">
                  <c:v>2</c:v>
                </c:pt>
                <c:pt idx="107">
                  <c:v>6</c:v>
                </c:pt>
                <c:pt idx="108">
                  <c:v>2</c:v>
                </c:pt>
                <c:pt idx="109">
                  <c:v>45</c:v>
                </c:pt>
                <c:pt idx="110">
                  <c:v>124</c:v>
                </c:pt>
                <c:pt idx="111">
                  <c:v>64</c:v>
                </c:pt>
                <c:pt idx="112">
                  <c:v>38</c:v>
                </c:pt>
                <c:pt idx="113">
                  <c:v>6</c:v>
                </c:pt>
                <c:pt idx="114">
                  <c:v>4</c:v>
                </c:pt>
                <c:pt idx="115">
                  <c:v>23</c:v>
                </c:pt>
                <c:pt idx="116">
                  <c:v>8</c:v>
                </c:pt>
                <c:pt idx="117">
                  <c:v>28</c:v>
                </c:pt>
                <c:pt idx="118">
                  <c:v>86</c:v>
                </c:pt>
                <c:pt idx="119">
                  <c:v>8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3</c:v>
                </c:pt>
              </c:numCache>
            </c:numRef>
          </c:val>
        </c:ser>
        <c:ser>
          <c:idx val="5"/>
          <c:order val="5"/>
          <c:val>
            <c:numRef>
              <c:f>Sheet4!$F$1:$F$125</c:f>
              <c:numCache>
                <c:formatCode>General</c:formatCode>
                <c:ptCount val="12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41</c:v>
                </c:pt>
                <c:pt idx="30">
                  <c:v>9</c:v>
                </c:pt>
                <c:pt idx="31">
                  <c:v>25</c:v>
                </c:pt>
                <c:pt idx="32">
                  <c:v>6</c:v>
                </c:pt>
                <c:pt idx="33">
                  <c:v>0</c:v>
                </c:pt>
                <c:pt idx="34">
                  <c:v>0</c:v>
                </c:pt>
                <c:pt idx="35">
                  <c:v>5</c:v>
                </c:pt>
                <c:pt idx="36">
                  <c:v>68</c:v>
                </c:pt>
                <c:pt idx="37">
                  <c:v>27</c:v>
                </c:pt>
                <c:pt idx="38">
                  <c:v>2</c:v>
                </c:pt>
                <c:pt idx="39">
                  <c:v>6</c:v>
                </c:pt>
                <c:pt idx="40">
                  <c:v>3</c:v>
                </c:pt>
                <c:pt idx="41">
                  <c:v>6</c:v>
                </c:pt>
                <c:pt idx="42">
                  <c:v>15</c:v>
                </c:pt>
                <c:pt idx="43">
                  <c:v>117</c:v>
                </c:pt>
                <c:pt idx="44">
                  <c:v>126</c:v>
                </c:pt>
                <c:pt idx="45">
                  <c:v>45</c:v>
                </c:pt>
                <c:pt idx="46">
                  <c:v>13</c:v>
                </c:pt>
                <c:pt idx="47">
                  <c:v>0</c:v>
                </c:pt>
                <c:pt idx="48">
                  <c:v>1</c:v>
                </c:pt>
                <c:pt idx="49">
                  <c:v>95</c:v>
                </c:pt>
                <c:pt idx="50">
                  <c:v>58</c:v>
                </c:pt>
                <c:pt idx="51">
                  <c:v>32</c:v>
                </c:pt>
                <c:pt idx="52">
                  <c:v>35</c:v>
                </c:pt>
                <c:pt idx="53">
                  <c:v>49</c:v>
                </c:pt>
                <c:pt idx="54">
                  <c:v>12</c:v>
                </c:pt>
                <c:pt idx="55">
                  <c:v>0</c:v>
                </c:pt>
                <c:pt idx="56">
                  <c:v>0</c:v>
                </c:pt>
                <c:pt idx="57">
                  <c:v>4</c:v>
                </c:pt>
                <c:pt idx="58">
                  <c:v>1</c:v>
                </c:pt>
                <c:pt idx="59">
                  <c:v>0</c:v>
                </c:pt>
                <c:pt idx="60">
                  <c:v>9</c:v>
                </c:pt>
                <c:pt idx="61">
                  <c:v>21</c:v>
                </c:pt>
                <c:pt idx="62">
                  <c:v>47</c:v>
                </c:pt>
                <c:pt idx="63">
                  <c:v>67</c:v>
                </c:pt>
                <c:pt idx="64">
                  <c:v>30</c:v>
                </c:pt>
                <c:pt idx="65">
                  <c:v>9</c:v>
                </c:pt>
                <c:pt idx="66">
                  <c:v>17</c:v>
                </c:pt>
                <c:pt idx="67">
                  <c:v>48</c:v>
                </c:pt>
                <c:pt idx="68">
                  <c:v>45</c:v>
                </c:pt>
                <c:pt idx="69">
                  <c:v>31</c:v>
                </c:pt>
                <c:pt idx="70">
                  <c:v>96</c:v>
                </c:pt>
                <c:pt idx="71">
                  <c:v>81</c:v>
                </c:pt>
                <c:pt idx="72">
                  <c:v>50</c:v>
                </c:pt>
                <c:pt idx="73">
                  <c:v>19</c:v>
                </c:pt>
                <c:pt idx="74">
                  <c:v>23</c:v>
                </c:pt>
                <c:pt idx="75">
                  <c:v>126</c:v>
                </c:pt>
                <c:pt idx="76">
                  <c:v>126</c:v>
                </c:pt>
                <c:pt idx="77">
                  <c:v>126</c:v>
                </c:pt>
                <c:pt idx="78">
                  <c:v>126</c:v>
                </c:pt>
                <c:pt idx="79">
                  <c:v>24</c:v>
                </c:pt>
                <c:pt idx="80">
                  <c:v>21</c:v>
                </c:pt>
                <c:pt idx="81">
                  <c:v>83</c:v>
                </c:pt>
                <c:pt idx="82">
                  <c:v>87</c:v>
                </c:pt>
                <c:pt idx="83">
                  <c:v>126</c:v>
                </c:pt>
                <c:pt idx="84">
                  <c:v>114</c:v>
                </c:pt>
                <c:pt idx="85">
                  <c:v>103</c:v>
                </c:pt>
                <c:pt idx="86">
                  <c:v>62</c:v>
                </c:pt>
                <c:pt idx="87">
                  <c:v>5</c:v>
                </c:pt>
                <c:pt idx="88">
                  <c:v>0</c:v>
                </c:pt>
                <c:pt idx="89">
                  <c:v>3</c:v>
                </c:pt>
                <c:pt idx="90">
                  <c:v>1</c:v>
                </c:pt>
                <c:pt idx="91">
                  <c:v>1</c:v>
                </c:pt>
                <c:pt idx="92">
                  <c:v>21</c:v>
                </c:pt>
                <c:pt idx="93">
                  <c:v>1</c:v>
                </c:pt>
                <c:pt idx="94">
                  <c:v>67</c:v>
                </c:pt>
                <c:pt idx="95">
                  <c:v>37</c:v>
                </c:pt>
                <c:pt idx="96">
                  <c:v>0</c:v>
                </c:pt>
                <c:pt idx="97">
                  <c:v>0</c:v>
                </c:pt>
                <c:pt idx="98">
                  <c:v>1</c:v>
                </c:pt>
                <c:pt idx="99">
                  <c:v>10</c:v>
                </c:pt>
                <c:pt idx="100">
                  <c:v>1</c:v>
                </c:pt>
                <c:pt idx="101">
                  <c:v>1</c:v>
                </c:pt>
                <c:pt idx="102">
                  <c:v>84</c:v>
                </c:pt>
                <c:pt idx="103">
                  <c:v>89</c:v>
                </c:pt>
                <c:pt idx="104">
                  <c:v>46</c:v>
                </c:pt>
                <c:pt idx="105">
                  <c:v>4</c:v>
                </c:pt>
                <c:pt idx="106">
                  <c:v>2</c:v>
                </c:pt>
                <c:pt idx="107">
                  <c:v>6</c:v>
                </c:pt>
                <c:pt idx="108">
                  <c:v>1</c:v>
                </c:pt>
                <c:pt idx="109">
                  <c:v>39</c:v>
                </c:pt>
                <c:pt idx="110">
                  <c:v>126</c:v>
                </c:pt>
                <c:pt idx="111">
                  <c:v>55</c:v>
                </c:pt>
                <c:pt idx="112">
                  <c:v>31</c:v>
                </c:pt>
                <c:pt idx="113">
                  <c:v>4</c:v>
                </c:pt>
                <c:pt idx="114">
                  <c:v>2</c:v>
                </c:pt>
                <c:pt idx="115">
                  <c:v>11</c:v>
                </c:pt>
                <c:pt idx="116">
                  <c:v>4</c:v>
                </c:pt>
                <c:pt idx="117">
                  <c:v>13</c:v>
                </c:pt>
                <c:pt idx="118">
                  <c:v>45</c:v>
                </c:pt>
                <c:pt idx="119">
                  <c:v>5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4915200"/>
        <c:axId val="74916992"/>
        <c:axId val="80464064"/>
      </c:area3DChart>
      <c:catAx>
        <c:axId val="74915200"/>
        <c:scaling>
          <c:orientation val="minMax"/>
        </c:scaling>
        <c:delete val="1"/>
        <c:axPos val="b"/>
        <c:majorTickMark val="out"/>
        <c:minorTickMark val="none"/>
        <c:tickLblPos val="nextTo"/>
        <c:crossAx val="74916992"/>
        <c:crosses val="autoZero"/>
        <c:auto val="1"/>
        <c:lblAlgn val="ctr"/>
        <c:lblOffset val="100"/>
        <c:noMultiLvlLbl val="0"/>
      </c:catAx>
      <c:valAx>
        <c:axId val="749169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74915200"/>
        <c:crosses val="autoZero"/>
        <c:crossBetween val="midCat"/>
      </c:valAx>
      <c:serAx>
        <c:axId val="80464064"/>
        <c:scaling>
          <c:orientation val="minMax"/>
        </c:scaling>
        <c:delete val="1"/>
        <c:axPos val="b"/>
        <c:majorTickMark val="out"/>
        <c:minorTickMark val="none"/>
        <c:tickLblPos val="nextTo"/>
        <c:crossAx val="74916992"/>
        <c:crosses val="autoZero"/>
      </c:serAx>
    </c:plotArea>
    <c:plotVisOnly val="1"/>
    <c:dispBlanksAs val="zero"/>
    <c:showDLblsOverMax val="0"/>
  </c:chart>
  <c:spPr>
    <a:ln>
      <a:noFill/>
    </a:ln>
  </c:spPr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image" Target="../media/image70.wmf"/><Relationship Id="rId4" Type="http://schemas.openxmlformats.org/officeDocument/2006/relationships/image" Target="../media/image73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75.wmf"/><Relationship Id="rId1" Type="http://schemas.openxmlformats.org/officeDocument/2006/relationships/image" Target="../media/image74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image" Target="../media/image7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71.wmf"/><Relationship Id="rId1" Type="http://schemas.openxmlformats.org/officeDocument/2006/relationships/image" Target="../media/image81.wmf"/><Relationship Id="rId4" Type="http://schemas.openxmlformats.org/officeDocument/2006/relationships/image" Target="../media/image73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7825" cy="4937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1">
              <a:spcBef>
                <a:spcPct val="0"/>
              </a:spcBef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4763" y="0"/>
            <a:ext cx="2917825" cy="4937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1">
              <a:spcBef>
                <a:spcPct val="0"/>
              </a:spcBef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40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63075"/>
            <a:ext cx="2917825" cy="4921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1">
              <a:spcBef>
                <a:spcPct val="0"/>
              </a:spcBef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40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4763" y="9363075"/>
            <a:ext cx="2917825" cy="4921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rtl="1">
              <a:spcBef>
                <a:spcPct val="0"/>
              </a:spcBef>
              <a:defRPr sz="1200">
                <a:cs typeface="Times New Roman" pitchFamily="18" charset="0"/>
              </a:defRPr>
            </a:lvl1pPr>
          </a:lstStyle>
          <a:p>
            <a:pPr>
              <a:defRPr/>
            </a:pPr>
            <a:fld id="{334B3F95-75EA-47C8-8AEE-9E6714BF720A}" type="slidenum">
              <a:rPr lang="he-IL"/>
              <a:pPr>
                <a:defRPr/>
              </a:pPr>
              <a:t>‹#›</a:t>
            </a:fld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1283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7825" cy="4603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1">
              <a:spcBef>
                <a:spcPct val="0"/>
              </a:spcBef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3491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14763" y="0"/>
            <a:ext cx="2917825" cy="4603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1">
              <a:spcBef>
                <a:spcPct val="0"/>
              </a:spcBef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8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8050" y="768350"/>
            <a:ext cx="4916488" cy="36877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3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6938" y="4686300"/>
            <a:ext cx="4938712" cy="44561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3494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4188"/>
            <a:ext cx="2917825" cy="4603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1">
              <a:spcBef>
                <a:spcPct val="0"/>
              </a:spcBef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3495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4763" y="9374188"/>
            <a:ext cx="2917825" cy="4603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rtl="1">
              <a:spcBef>
                <a:spcPct val="0"/>
              </a:spcBef>
              <a:defRPr sz="1200">
                <a:cs typeface="Times New Roman" pitchFamily="18" charset="0"/>
              </a:defRPr>
            </a:lvl1pPr>
          </a:lstStyle>
          <a:p>
            <a:pPr>
              <a:defRPr/>
            </a:pPr>
            <a:fld id="{5CD31AF2-2A18-4D60-9947-35C6E335A119}" type="slidenum">
              <a:rPr lang="he-IL"/>
              <a:pPr>
                <a:defRPr/>
              </a:pPr>
              <a:t>‹#›</a:t>
            </a:fld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80813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D31AF2-2A18-4D60-9947-35C6E335A119}" type="slidenum">
              <a:rPr lang="he-IL" smtClean="0"/>
              <a:pPr>
                <a:defRPr/>
              </a:pPr>
              <a:t>24</a:t>
            </a:fld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D31AF2-2A18-4D60-9947-35C6E335A119}" type="slidenum">
              <a:rPr lang="he-IL" smtClean="0"/>
              <a:pPr>
                <a:defRPr/>
              </a:pPr>
              <a:t>28</a:t>
            </a:fld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cs typeface="Rod Transparent" pitchFamily="49" charset="-79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cs typeface="Rod Transparent" pitchFamily="49" charset="-79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he-I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C2814-FF73-4CF1-9EAD-79211A1AAB0A}" type="datetime8">
              <a:rPr lang="he-IL" smtClean="0"/>
              <a:pPr/>
              <a:t>15 דצמבר 13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E34CF-D7FD-4368-BFB8-A88D0C7BD158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8A17E-C60E-4576-8A2B-9E9B270CBE3F}" type="datetime8">
              <a:rPr lang="he-IL" smtClean="0"/>
              <a:pPr/>
              <a:t>15 דצמבר 13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E34CF-D7FD-4368-BFB8-A88D0C7BD158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18950" t="14286" r="12000" b="12635"/>
          <a:stretch>
            <a:fillRect/>
          </a:stretch>
        </p:blipFill>
        <p:spPr bwMode="auto">
          <a:xfrm>
            <a:off x="8661861" y="6432045"/>
            <a:ext cx="343373" cy="339177"/>
          </a:xfrm>
          <a:prstGeom prst="rect">
            <a:avLst/>
          </a:prstGeom>
          <a:gradFill>
            <a:gsLst>
              <a:gs pos="0">
                <a:schemeClr val="bg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bg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bg2">
                  <a:lumMod val="40000"/>
                  <a:lumOff val="60000"/>
                  <a:tint val="23500"/>
                  <a:satMod val="16000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 userDrawn="1"/>
        </p:nvSpPr>
        <p:spPr>
          <a:xfrm>
            <a:off x="5752407" y="6355723"/>
            <a:ext cx="284787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Tal </a:t>
            </a:r>
            <a:r>
              <a:rPr lang="en-US" sz="12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Hassner</a:t>
            </a:r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/>
            </a:r>
            <a:br>
              <a:rPr lang="en-US" sz="1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</a:br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Scale-less dense correspondences</a:t>
            </a:r>
            <a:endParaRPr lang="he-IL" sz="1200" b="1" dirty="0" smtClean="0">
              <a:solidFill>
                <a:schemeClr val="accent1">
                  <a:lumMod val="75000"/>
                </a:schemeClr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E34CF-D7FD-4368-BFB8-A88D0C7BD158}" type="slidenum">
              <a:rPr lang="he-IL" smtClean="0"/>
              <a:pPr/>
              <a:t>‹#›</a:t>
            </a:fld>
            <a:endParaRPr lang="he-IL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18950" t="14286" r="12000" b="12635"/>
          <a:stretch>
            <a:fillRect/>
          </a:stretch>
        </p:blipFill>
        <p:spPr bwMode="auto">
          <a:xfrm>
            <a:off x="8661861" y="6432045"/>
            <a:ext cx="343373" cy="339177"/>
          </a:xfrm>
          <a:prstGeom prst="rect">
            <a:avLst/>
          </a:prstGeom>
          <a:gradFill>
            <a:gsLst>
              <a:gs pos="0">
                <a:schemeClr val="bg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bg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bg2">
                  <a:lumMod val="40000"/>
                  <a:lumOff val="60000"/>
                  <a:tint val="23500"/>
                  <a:satMod val="16000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/>
          <p:cNvSpPr txBox="1"/>
          <p:nvPr userDrawn="1"/>
        </p:nvSpPr>
        <p:spPr>
          <a:xfrm>
            <a:off x="5752407" y="6355723"/>
            <a:ext cx="284787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Tal </a:t>
            </a:r>
            <a:r>
              <a:rPr lang="en-US" sz="12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Hassner</a:t>
            </a:r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/>
            </a:r>
            <a:br>
              <a:rPr lang="en-US" sz="1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</a:br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Scale-less dense correspondences</a:t>
            </a:r>
            <a:endParaRPr lang="he-IL" sz="1200" b="1" dirty="0" smtClean="0">
              <a:solidFill>
                <a:schemeClr val="accent1">
                  <a:lumMod val="75000"/>
                </a:schemeClr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01154-45C9-42AB-8F32-0D1268D04A71}" type="datetime8">
              <a:rPr lang="he-IL" smtClean="0"/>
              <a:pPr/>
              <a:t>15 דצמבר 13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E34CF-D7FD-4368-BFB8-A88D0C7BD158}" type="slidenum">
              <a:rPr lang="he-IL" smtClean="0"/>
              <a:pPr/>
              <a:t>‹#›</a:t>
            </a:fld>
            <a:endParaRPr lang="he-IL"/>
          </a:p>
        </p:txBody>
      </p:sp>
      <p:pic>
        <p:nvPicPr>
          <p:cNvPr id="16" name="Picture 2"/>
          <p:cNvPicPr>
            <a:picLocks noChangeAspect="1" noChangeArrowheads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18950" t="14286" r="12000" b="12635"/>
          <a:stretch>
            <a:fillRect/>
          </a:stretch>
        </p:blipFill>
        <p:spPr bwMode="auto">
          <a:xfrm>
            <a:off x="8661861" y="6432045"/>
            <a:ext cx="343373" cy="339177"/>
          </a:xfrm>
          <a:prstGeom prst="rect">
            <a:avLst/>
          </a:prstGeom>
          <a:gradFill>
            <a:gsLst>
              <a:gs pos="0">
                <a:schemeClr val="bg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bg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bg2">
                  <a:lumMod val="40000"/>
                  <a:lumOff val="60000"/>
                  <a:tint val="23500"/>
                  <a:satMod val="16000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/>
          <p:cNvSpPr txBox="1"/>
          <p:nvPr userDrawn="1"/>
        </p:nvSpPr>
        <p:spPr>
          <a:xfrm>
            <a:off x="5752407" y="6355723"/>
            <a:ext cx="284787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Tal </a:t>
            </a:r>
            <a:r>
              <a:rPr lang="en-US" sz="12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Hassner</a:t>
            </a:r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/>
            </a:r>
            <a:br>
              <a:rPr lang="en-US" sz="1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</a:br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Scale-less dense correspondences</a:t>
            </a:r>
            <a:endParaRPr lang="he-IL" sz="1200" b="1" dirty="0" smtClean="0">
              <a:solidFill>
                <a:schemeClr val="accent1">
                  <a:lumMod val="75000"/>
                </a:schemeClr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18950" t="14286" r="12000" b="12635"/>
          <a:stretch>
            <a:fillRect/>
          </a:stretch>
        </p:blipFill>
        <p:spPr bwMode="auto">
          <a:xfrm>
            <a:off x="8661861" y="6432045"/>
            <a:ext cx="343373" cy="339177"/>
          </a:xfrm>
          <a:prstGeom prst="rect">
            <a:avLst/>
          </a:prstGeom>
          <a:gradFill>
            <a:gsLst>
              <a:gs pos="0">
                <a:schemeClr val="bg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bg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bg2">
                  <a:lumMod val="40000"/>
                  <a:lumOff val="60000"/>
                  <a:tint val="23500"/>
                  <a:satMod val="16000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 userDrawn="1"/>
        </p:nvSpPr>
        <p:spPr>
          <a:xfrm>
            <a:off x="5752407" y="6355723"/>
            <a:ext cx="284787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Tal </a:t>
            </a:r>
            <a:r>
              <a:rPr lang="en-US" sz="12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Hassner</a:t>
            </a:r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/>
            </a:r>
            <a:br>
              <a:rPr lang="en-US" sz="1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</a:br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Scale-less dense correspondences</a:t>
            </a:r>
            <a:endParaRPr lang="he-IL" sz="1200" b="1" dirty="0" smtClean="0">
              <a:solidFill>
                <a:schemeClr val="accent1">
                  <a:lumMod val="75000"/>
                </a:schemeClr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6A2E-3CB7-4BBC-BCB3-2A46BF33D1B6}" type="datetime8">
              <a:rPr lang="he-IL" smtClean="0"/>
              <a:pPr/>
              <a:t>15 דצמבר 13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E34CF-D7FD-4368-BFB8-A88D0C7BD158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18950" t="14286" r="12000" b="12635"/>
          <a:stretch>
            <a:fillRect/>
          </a:stretch>
        </p:blipFill>
        <p:spPr bwMode="auto">
          <a:xfrm>
            <a:off x="8661861" y="6432045"/>
            <a:ext cx="343373" cy="339177"/>
          </a:xfrm>
          <a:prstGeom prst="rect">
            <a:avLst/>
          </a:prstGeom>
          <a:gradFill>
            <a:gsLst>
              <a:gs pos="0">
                <a:schemeClr val="bg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bg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bg2">
                  <a:lumMod val="40000"/>
                  <a:lumOff val="60000"/>
                  <a:tint val="23500"/>
                  <a:satMod val="16000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 userDrawn="1"/>
        </p:nvSpPr>
        <p:spPr>
          <a:xfrm>
            <a:off x="5752407" y="6355723"/>
            <a:ext cx="284787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Tal </a:t>
            </a:r>
            <a:r>
              <a:rPr lang="en-US" sz="12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Hassner</a:t>
            </a:r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/>
            </a:r>
            <a:br>
              <a:rPr lang="en-US" sz="1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</a:br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Scale-less dense correspondences</a:t>
            </a:r>
            <a:endParaRPr lang="he-IL" sz="1200" b="1" dirty="0" smtClean="0">
              <a:solidFill>
                <a:schemeClr val="accent1">
                  <a:lumMod val="75000"/>
                </a:schemeClr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3521-F1AC-4826-8AC1-9667979C1EE8}" type="datetime8">
              <a:rPr lang="he-IL" smtClean="0"/>
              <a:pPr/>
              <a:t>15 דצמבר 13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E34CF-D7FD-4368-BFB8-A88D0C7BD158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/>
            </a:gs>
            <a:gs pos="30000">
              <a:schemeClr val="bg1">
                <a:lumMod val="95000"/>
                <a:lumOff val="5000"/>
              </a:schemeClr>
            </a:gs>
            <a:gs pos="70000">
              <a:schemeClr val="bg1">
                <a:lumMod val="95000"/>
                <a:lumOff val="5000"/>
              </a:schemeClr>
            </a:gs>
            <a:gs pos="100000">
              <a:schemeClr val="bg2">
                <a:lumMod val="7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 dirty="0">
                <a:solidFill>
                  <a:schemeClr val="tx1">
                    <a:tint val="75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 dirty="0" smtClean="0">
                <a:solidFill>
                  <a:schemeClr val="tx1">
                    <a:tint val="75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fld id="{78807140-B01C-4F2E-80F2-1DE6C5BBAA57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801" r:id="rId7"/>
    <p:sldLayoutId id="2147483799" r:id="rId8"/>
    <p:sldLayoutId id="2147483800" r:id="rId9"/>
    <p:sldLayoutId id="2147483802" r:id="rId10"/>
    <p:sldLayoutId id="2147483803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1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rial" pitchFamily="34" charset="0"/>
        </a:defRPr>
      </a:lvl2pPr>
      <a:lvl3pPr algn="ctr" rtl="1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rial" pitchFamily="34" charset="0"/>
        </a:defRPr>
      </a:lvl3pPr>
      <a:lvl4pPr algn="ctr" rtl="1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rial" pitchFamily="34" charset="0"/>
        </a:defRPr>
      </a:lvl4pPr>
      <a:lvl5pPr algn="ctr" rtl="1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457200" algn="ctr" rtl="1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ctr" rtl="1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ctr" rtl="1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ctr" rtl="1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1.jpeg"/><Relationship Id="rId3" Type="http://schemas.microsoft.com/office/2007/relationships/hdphoto" Target="../media/hdphoto2.wdp"/><Relationship Id="rId7" Type="http://schemas.microsoft.com/office/2007/relationships/hdphoto" Target="../media/hdphoto5.wdp"/><Relationship Id="rId12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11" Type="http://schemas.openxmlformats.org/officeDocument/2006/relationships/image" Target="../media/image30.png"/><Relationship Id="rId5" Type="http://schemas.microsoft.com/office/2007/relationships/hdphoto" Target="../media/hdphoto3.wdp"/><Relationship Id="rId10" Type="http://schemas.microsoft.com/office/2007/relationships/hdphoto" Target="../media/hdphoto7.wdp"/><Relationship Id="rId4" Type="http://schemas.openxmlformats.org/officeDocument/2006/relationships/image" Target="../media/image17.png"/><Relationship Id="rId9" Type="http://schemas.openxmlformats.org/officeDocument/2006/relationships/image" Target="../media/image24.png"/><Relationship Id="rId14" Type="http://schemas.openxmlformats.org/officeDocument/2006/relationships/image" Target="../media/image3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48.tif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11" Type="http://schemas.openxmlformats.org/officeDocument/2006/relationships/image" Target="../media/image50.png"/><Relationship Id="rId5" Type="http://schemas.openxmlformats.org/officeDocument/2006/relationships/image" Target="../media/image45.tif"/><Relationship Id="rId15" Type="http://schemas.openxmlformats.org/officeDocument/2006/relationships/image" Target="../media/image54.png"/><Relationship Id="rId10" Type="http://schemas.openxmlformats.org/officeDocument/2006/relationships/image" Target="../media/image47.tiff"/><Relationship Id="rId4" Type="http://schemas.openxmlformats.org/officeDocument/2006/relationships/image" Target="../media/image44.tiff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67.png"/><Relationship Id="rId7" Type="http://schemas.openxmlformats.org/officeDocument/2006/relationships/image" Target="../media/image65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4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66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chart" Target="../charts/chart4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chart" Target="../charts/chart3.xml"/><Relationship Id="rId5" Type="http://schemas.openxmlformats.org/officeDocument/2006/relationships/image" Target="../media/image69.wmf"/><Relationship Id="rId4" Type="http://schemas.openxmlformats.org/officeDocument/2006/relationships/oleObject" Target="../embeddings/oleObject5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1.w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73.wmf"/><Relationship Id="rId4" Type="http://schemas.openxmlformats.org/officeDocument/2006/relationships/image" Target="../media/image70.wmf"/><Relationship Id="rId9" Type="http://schemas.openxmlformats.org/officeDocument/2006/relationships/oleObject" Target="../embeddings/oleObject9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image" Target="../media/image77.jpeg"/><Relationship Id="rId7" Type="http://schemas.openxmlformats.org/officeDocument/2006/relationships/image" Target="../media/image75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74.wmf"/><Relationship Id="rId4" Type="http://schemas.openxmlformats.org/officeDocument/2006/relationships/oleObject" Target="../embeddings/oleObject10.bin"/><Relationship Id="rId9" Type="http://schemas.openxmlformats.org/officeDocument/2006/relationships/image" Target="../media/image76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7" Type="http://schemas.openxmlformats.org/officeDocument/2006/relationships/image" Target="../media/image79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78.wmf"/><Relationship Id="rId4" Type="http://schemas.openxmlformats.org/officeDocument/2006/relationships/oleObject" Target="../embeddings/oleObject13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80.wmf"/><Relationship Id="rId4" Type="http://schemas.openxmlformats.org/officeDocument/2006/relationships/oleObject" Target="../embeddings/oleObject15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71.wmf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73.wmf"/><Relationship Id="rId4" Type="http://schemas.openxmlformats.org/officeDocument/2006/relationships/image" Target="../media/image81.wmf"/><Relationship Id="rId9" Type="http://schemas.openxmlformats.org/officeDocument/2006/relationships/oleObject" Target="../embeddings/oleObject19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84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83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84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83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7" Type="http://schemas.openxmlformats.org/officeDocument/2006/relationships/image" Target="../media/image91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jpeg"/><Relationship Id="rId5" Type="http://schemas.openxmlformats.org/officeDocument/2006/relationships/image" Target="../media/image89.jpeg"/><Relationship Id="rId4" Type="http://schemas.openxmlformats.org/officeDocument/2006/relationships/image" Target="../media/image8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jpeg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5" Type="http://schemas.openxmlformats.org/officeDocument/2006/relationships/image" Target="../media/image100.jpeg"/><Relationship Id="rId4" Type="http://schemas.openxmlformats.org/officeDocument/2006/relationships/image" Target="../media/image99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5" Type="http://schemas.openxmlformats.org/officeDocument/2006/relationships/image" Target="../media/image96.jpeg"/><Relationship Id="rId4" Type="http://schemas.openxmlformats.org/officeDocument/2006/relationships/image" Target="../media/image93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lfeat.org/" TargetMode="External"/><Relationship Id="rId7" Type="http://schemas.openxmlformats.org/officeDocument/2006/relationships/hyperlink" Target="mailto:hassner@openu.ac.il" TargetMode="External"/><Relationship Id="rId2" Type="http://schemas.openxmlformats.org/officeDocument/2006/relationships/hyperlink" Target="http://people.csail.mit.edu/celiu/SIFTflow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openu.ac.il/home/hassner" TargetMode="External"/><Relationship Id="rId5" Type="http://schemas.openxmlformats.org/officeDocument/2006/relationships/hyperlink" Target="http://www.openu.ac.il/home/hassner/projects/siftscales/" TargetMode="External"/><Relationship Id="rId4" Type="http://schemas.openxmlformats.org/officeDocument/2006/relationships/hyperlink" Target="http://vision.mas.ecp.fr/Personnel/iasonas/code.html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microsoft.com/office/2007/relationships/hdphoto" Target="../media/hdphoto3.wdp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2.wdp"/><Relationship Id="rId7" Type="http://schemas.microsoft.com/office/2007/relationships/hdphoto" Target="../media/hdphoto5.wdp"/><Relationship Id="rId12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11" Type="http://schemas.openxmlformats.org/officeDocument/2006/relationships/image" Target="../media/image22.png"/><Relationship Id="rId5" Type="http://schemas.microsoft.com/office/2007/relationships/hdphoto" Target="../media/hdphoto3.wdp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3" Type="http://schemas.microsoft.com/office/2007/relationships/hdphoto" Target="../media/hdphoto2.wdp"/><Relationship Id="rId7" Type="http://schemas.microsoft.com/office/2007/relationships/hdphoto" Target="../media/hdphoto5.wdp"/><Relationship Id="rId12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11" Type="http://schemas.openxmlformats.org/officeDocument/2006/relationships/image" Target="../media/image26.png"/><Relationship Id="rId5" Type="http://schemas.microsoft.com/office/2007/relationships/hdphoto" Target="../media/hdphoto3.wdp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685800" y="1666605"/>
            <a:ext cx="7772400" cy="1470025"/>
          </a:xfrm>
        </p:spPr>
        <p:txBody>
          <a:bodyPr/>
          <a:lstStyle/>
          <a:p>
            <a:r>
              <a:rPr lang="en-US" sz="4000" dirty="0" smtClean="0">
                <a:cs typeface="+mj-cs"/>
              </a:rPr>
              <a:t>Scale-less Dense Correspondences</a:t>
            </a:r>
            <a:endParaRPr lang="he-IL" sz="4000" dirty="0">
              <a:cs typeface="+mj-cs"/>
            </a:endParaRP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3378420"/>
            <a:ext cx="6400800" cy="1935708"/>
          </a:xfrm>
        </p:spPr>
        <p:txBody>
          <a:bodyPr/>
          <a:lstStyle/>
          <a:p>
            <a:r>
              <a:rPr lang="en-US" sz="2000" dirty="0" smtClean="0"/>
              <a:t>Tal Hassner</a:t>
            </a:r>
          </a:p>
          <a:p>
            <a:r>
              <a:rPr lang="en-US" sz="1600" dirty="0" smtClean="0"/>
              <a:t>The Open University of Israel</a:t>
            </a:r>
          </a:p>
          <a:p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ICCV’13 Tutorial on</a:t>
            </a:r>
          </a:p>
          <a:p>
            <a:r>
              <a:rPr lang="en-US" sz="2000" dirty="0"/>
              <a:t>Dense Image Correspondences for Computer Vision</a:t>
            </a:r>
            <a:endParaRPr lang="en-US" sz="2000" dirty="0" smtClean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18950" t="14286" r="12000" b="12635"/>
          <a:stretch>
            <a:fillRect/>
          </a:stretch>
        </p:blipFill>
        <p:spPr bwMode="auto">
          <a:xfrm>
            <a:off x="4294591" y="5854987"/>
            <a:ext cx="554819" cy="548039"/>
          </a:xfrm>
          <a:prstGeom prst="rect">
            <a:avLst/>
          </a:prstGeom>
          <a:gradFill>
            <a:gsLst>
              <a:gs pos="0">
                <a:schemeClr val="bg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bg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bg2">
                  <a:lumMod val="40000"/>
                  <a:lumOff val="60000"/>
                  <a:tint val="23500"/>
                  <a:satMod val="16000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692435" y="2736503"/>
            <a:ext cx="17591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Why is this useful?</a:t>
            </a: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2" y="105683"/>
            <a:ext cx="3712157" cy="27185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6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14" y="3566747"/>
            <a:ext cx="4425330" cy="32001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69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336" y="4057998"/>
            <a:ext cx="4029123" cy="2511345"/>
          </a:xfrm>
          <a:prstGeom prst="rect">
            <a:avLst/>
          </a:prstGeom>
        </p:spPr>
      </p:pic>
      <p:pic>
        <p:nvPicPr>
          <p:cNvPr id="18" name="Picture 11" descr="http://people.csail.mit.edu/celiu/SIFTflow/pictures/MonaLisa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978" y="2527509"/>
            <a:ext cx="1530488" cy="153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68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020" y="131083"/>
            <a:ext cx="2779546" cy="38279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62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508" y="36965"/>
            <a:ext cx="2913647" cy="2304098"/>
          </a:xfrm>
          <a:prstGeom prst="rect">
            <a:avLst/>
          </a:prstGeom>
        </p:spPr>
      </p:pic>
      <p:pic>
        <p:nvPicPr>
          <p:cNvPr id="17" name="Picture 9" descr="http://people.csail.mit.edu/celiu/SIFTflow/pictures/Ce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069" y="2527508"/>
            <a:ext cx="1530488" cy="153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3" descr="http://people.csail.mit.edu/celiu/SIFTflow/pictures/Ce-MonaLisa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030" y="2600896"/>
            <a:ext cx="1531348" cy="153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3709755" y="2457908"/>
            <a:ext cx="1919116" cy="338554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FFFF00"/>
                </a:solidFill>
                <a:latin typeface="Segoe Script" panose="020B0504020000000003" pitchFamily="34" charset="0"/>
              </a:rPr>
              <a:t>Ce</a:t>
            </a:r>
            <a:r>
              <a:rPr lang="en-US" dirty="0" smtClean="0">
                <a:solidFill>
                  <a:srgbClr val="FFFF00"/>
                </a:solidFill>
                <a:latin typeface="Segoe Script" panose="020B0504020000000003" pitchFamily="34" charset="0"/>
              </a:rPr>
              <a:t> Liu transfer!</a:t>
            </a:r>
            <a:endParaRPr lang="en-US" dirty="0">
              <a:solidFill>
                <a:srgbClr val="FFFF00"/>
              </a:solidFill>
              <a:latin typeface="Segoe Script" panose="020B050402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43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2435" y="1942011"/>
            <a:ext cx="1759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Solution 1: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11053" y="2761337"/>
            <a:ext cx="5721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Ignore scale differences – Dense-SIFT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Dense matching with scale differences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1700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Dense SIFT (DSIFT)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031" y="1494693"/>
            <a:ext cx="4088423" cy="5715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Arbitrary scale selection</a:t>
            </a:r>
            <a:endParaRPr lang="en-US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500" y="2224454"/>
            <a:ext cx="6477000" cy="3846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05817" y="6462291"/>
            <a:ext cx="18635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Arial" pitchFamily="34" charset="0"/>
              </a:rPr>
              <a:t>[</a:t>
            </a:r>
            <a:r>
              <a:rPr lang="en-US" sz="1200" dirty="0" err="1" smtClean="0"/>
              <a:t>Vedaldi</a:t>
            </a:r>
            <a:r>
              <a:rPr lang="en-US" sz="1200" dirty="0" smtClean="0"/>
              <a:t> and </a:t>
            </a:r>
            <a:r>
              <a:rPr lang="en-US" sz="1200" dirty="0" smtClean="0"/>
              <a:t>Fulkerson</a:t>
            </a:r>
            <a:r>
              <a:rPr lang="en-US" sz="1200" dirty="0" smtClean="0"/>
              <a:t>‘</a:t>
            </a:r>
            <a:r>
              <a:rPr lang="en-US" sz="1200" dirty="0" smtClean="0"/>
              <a:t>10</a:t>
            </a:r>
            <a:r>
              <a:rPr lang="en-US" sz="1200" dirty="0" smtClean="0">
                <a:latin typeface="Arial" pitchFamily="34" charset="0"/>
              </a:rPr>
              <a:t>]</a:t>
            </a:r>
            <a:endParaRPr lang="en-US" sz="1200" dirty="0">
              <a:latin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SIFT-Flow</a:t>
            </a:r>
            <a:endParaRPr lang="he-IL" dirty="0"/>
          </a:p>
        </p:txBody>
      </p:sp>
      <p:sp>
        <p:nvSpPr>
          <p:cNvPr id="4" name="Rectangle 3"/>
          <p:cNvSpPr/>
          <p:nvPr/>
        </p:nvSpPr>
        <p:spPr>
          <a:xfrm>
            <a:off x="2797675" y="1299027"/>
            <a:ext cx="35486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 pitchFamily="34" charset="0"/>
              </a:rPr>
              <a:t>[Liu et al. ECCV’08, PAMI’11]</a:t>
            </a:r>
          </a:p>
        </p:txBody>
      </p:sp>
      <p:pic>
        <p:nvPicPr>
          <p:cNvPr id="5" name="Picture 2" descr="http://people.csail.mit.edu/celiu/ECCV2008/pictures/building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67101" y="2142386"/>
            <a:ext cx="2209800" cy="1600200"/>
          </a:xfrm>
          <a:prstGeom prst="rect">
            <a:avLst/>
          </a:prstGeom>
          <a:noFill/>
        </p:spPr>
      </p:pic>
      <p:pic>
        <p:nvPicPr>
          <p:cNvPr id="6" name="Picture 4" descr="http://people.csail.mit.edu/celiu/ECCV2008/pictures/building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1197" y="2142386"/>
            <a:ext cx="2209800" cy="1600200"/>
          </a:xfrm>
          <a:prstGeom prst="rect">
            <a:avLst/>
          </a:prstGeom>
          <a:noFill/>
        </p:spPr>
      </p:pic>
      <p:pic>
        <p:nvPicPr>
          <p:cNvPr id="7" name="Picture 11" descr="C:\Documents and Settings\user\My Documents\Work\Talks\CurrentResearch\Stuff\building1-rgb_frame_000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3004" y="2134991"/>
            <a:ext cx="2209800" cy="16002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213338" y="3877400"/>
            <a:ext cx="189034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 smtClean="0">
                <a:latin typeface="Arial" pitchFamily="34" charset="0"/>
              </a:rPr>
              <a:t>Left photo</a:t>
            </a:r>
            <a:endParaRPr lang="he-IL" sz="2400" dirty="0" smtClean="0">
              <a:latin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34150" y="3877400"/>
            <a:ext cx="189034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 smtClean="0">
                <a:latin typeface="Arial" pitchFamily="34" charset="0"/>
              </a:rPr>
              <a:t>Right photo</a:t>
            </a:r>
            <a:endParaRPr lang="he-IL" sz="2400" dirty="0" smtClean="0">
              <a:latin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54963" y="3877400"/>
            <a:ext cx="1890346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 smtClean="0">
                <a:latin typeface="Arial" pitchFamily="34" charset="0"/>
              </a:rPr>
              <a:t>Left warped onto Right</a:t>
            </a:r>
            <a:endParaRPr lang="he-IL" sz="2400" dirty="0" smtClean="0">
              <a:latin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8554" y="5064362"/>
            <a:ext cx="766689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“The good”: Dense flow between </a:t>
            </a:r>
            <a:r>
              <a:rPr lang="en-US" sz="2800" i="1" dirty="0" smtClean="0">
                <a:latin typeface="Calibri" pitchFamily="34" charset="0"/>
              </a:rPr>
              <a:t>different scenes</a:t>
            </a:r>
            <a:r>
              <a:rPr lang="en-US" sz="2800" dirty="0" smtClean="0">
                <a:latin typeface="Calibri" pitchFamily="34" charset="0"/>
              </a:rPr>
              <a:t>!</a:t>
            </a:r>
            <a:endParaRPr lang="he-IL" sz="2800" dirty="0" smtClean="0">
              <a:latin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SIFT-Flow</a:t>
            </a:r>
            <a:endParaRPr lang="he-IL" dirty="0"/>
          </a:p>
        </p:txBody>
      </p:sp>
      <p:sp>
        <p:nvSpPr>
          <p:cNvPr id="4" name="Rectangle 3"/>
          <p:cNvSpPr/>
          <p:nvPr/>
        </p:nvSpPr>
        <p:spPr>
          <a:xfrm>
            <a:off x="2797675" y="1299027"/>
            <a:ext cx="35486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 pitchFamily="34" charset="0"/>
              </a:rPr>
              <a:t>[Liu et al. ECCV’08, PAMI’11]</a:t>
            </a:r>
          </a:p>
        </p:txBody>
      </p:sp>
      <p:pic>
        <p:nvPicPr>
          <p:cNvPr id="13" name="Picture 3" descr="C:\Documents and Settings\user\My Documents\Work\Students\Viki\img_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42930" y="2106795"/>
            <a:ext cx="2408301" cy="1600200"/>
          </a:xfrm>
          <a:prstGeom prst="rect">
            <a:avLst/>
          </a:prstGeom>
          <a:noFill/>
        </p:spPr>
      </p:pic>
      <p:pic>
        <p:nvPicPr>
          <p:cNvPr id="14" name="Picture 4" descr="C:\Documents and Settings\user\My Documents\Work\Students\Viki\img_1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3115" y="2106795"/>
            <a:ext cx="2408301" cy="1600200"/>
          </a:xfrm>
          <a:prstGeom prst="rect">
            <a:avLst/>
          </a:prstGeom>
          <a:noFill/>
        </p:spPr>
      </p:pic>
      <p:pic>
        <p:nvPicPr>
          <p:cNvPr id="15" name="Picture 5" descr="C:\Documents and Settings\user\My Documents\Work\Students\Viki\img_11_13_warped.jpg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82745" y="2106795"/>
            <a:ext cx="2408400" cy="1603558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1213338" y="3877400"/>
            <a:ext cx="189034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 smtClean="0">
                <a:latin typeface="Arial" pitchFamily="34" charset="0"/>
              </a:rPr>
              <a:t>Left photo</a:t>
            </a:r>
            <a:endParaRPr lang="he-IL" sz="2400" dirty="0" smtClean="0">
              <a:latin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34150" y="3877400"/>
            <a:ext cx="189034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 smtClean="0">
                <a:latin typeface="Arial" pitchFamily="34" charset="0"/>
              </a:rPr>
              <a:t>Right photo</a:t>
            </a:r>
            <a:endParaRPr lang="he-IL" sz="2400" dirty="0" smtClean="0">
              <a:latin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54963" y="3877400"/>
            <a:ext cx="1890346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 smtClean="0">
                <a:latin typeface="Arial" pitchFamily="34" charset="0"/>
              </a:rPr>
              <a:t>Left warped onto Right</a:t>
            </a:r>
            <a:endParaRPr lang="he-IL" sz="2400" dirty="0" smtClean="0">
              <a:latin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79231" y="5064362"/>
            <a:ext cx="738553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“The bad”: Fails when matching different scales</a:t>
            </a:r>
            <a:endParaRPr lang="he-IL" sz="2800" dirty="0" smtClean="0">
              <a:latin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2435" y="1942011"/>
            <a:ext cx="1759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Solution 2: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11053" y="2761337"/>
            <a:ext cx="5721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Scale Invariant Descriptors (SID)*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Dense matching with scale differences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549515" y="6011662"/>
            <a:ext cx="40312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 smtClean="0"/>
              <a:t>* Kokkinos </a:t>
            </a:r>
            <a:r>
              <a:rPr lang="en-US" sz="1200" dirty="0"/>
              <a:t>and </a:t>
            </a:r>
            <a:r>
              <a:rPr lang="en-US" sz="1200" dirty="0" err="1" smtClean="0"/>
              <a:t>Yuille</a:t>
            </a:r>
            <a:r>
              <a:rPr lang="en-US" sz="1200" dirty="0"/>
              <a:t>, </a:t>
            </a:r>
            <a:r>
              <a:rPr lang="en-US" sz="1200" i="1" dirty="0"/>
              <a:t>Scale Invariance without Scale Selection</a:t>
            </a:r>
            <a:r>
              <a:rPr lang="en-US" sz="1200" i="1" dirty="0" smtClean="0"/>
              <a:t>,</a:t>
            </a:r>
            <a:r>
              <a:rPr lang="en-US" sz="1200" dirty="0"/>
              <a:t> IEEE Conf. on Computer Vision and Pattern Recognition (CVPR), </a:t>
            </a:r>
            <a:r>
              <a:rPr lang="en-US" sz="1200" dirty="0" smtClean="0"/>
              <a:t>2008</a:t>
            </a:r>
            <a:endParaRPr lang="he-IL" sz="1200" dirty="0"/>
          </a:p>
        </p:txBody>
      </p:sp>
    </p:spTree>
    <p:extLst>
      <p:ext uri="{BB962C8B-B14F-4D97-AF65-F5344CB8AC3E}">
        <p14:creationId xmlns:p14="http://schemas.microsoft.com/office/powerpoint/2010/main" val="203110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451599" y="2323965"/>
            <a:ext cx="2752995" cy="2752995"/>
            <a:chOff x="861049" y="1601784"/>
            <a:chExt cx="2752995" cy="2752995"/>
          </a:xfrm>
        </p:grpSpPr>
        <p:sp>
          <p:nvSpPr>
            <p:cNvPr id="3" name="Rectangle 2"/>
            <p:cNvSpPr/>
            <p:nvPr/>
          </p:nvSpPr>
          <p:spPr>
            <a:xfrm>
              <a:off x="861049" y="1601784"/>
              <a:ext cx="2752995" cy="275299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276350" y="2024063"/>
              <a:ext cx="1914525" cy="1905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46" y="1103173"/>
            <a:ext cx="4321707" cy="4327803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Log-Polar sampling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5028646" y="2823411"/>
            <a:ext cx="2" cy="182783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028644" y="4650277"/>
            <a:ext cx="3232705" cy="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614432" y="2592578"/>
                <a:ext cx="4142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4432" y="2592578"/>
                <a:ext cx="414216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921279" y="4710192"/>
                <a:ext cx="4437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1279" y="4710192"/>
                <a:ext cx="443776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2210" name="Picture 2" descr="C:\Users\Hassner\AppData\Local\Microsoft\Windows\Temporary Internet Files\Content.IE5\CNCWAF80\MC900439806[1]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70020">
            <a:off x="4069834" y="3390726"/>
            <a:ext cx="1018326" cy="101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3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2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3"/>
            <a:ext cx="8229600" cy="1143000"/>
          </a:xfrm>
        </p:spPr>
        <p:txBody>
          <a:bodyPr/>
          <a:lstStyle/>
          <a:p>
            <a:r>
              <a:rPr lang="en-US" sz="3600" dirty="0" smtClean="0"/>
              <a:t>From Rotation + Scale to translation</a:t>
            </a:r>
            <a:endParaRPr lang="en-US" sz="3600" dirty="0"/>
          </a:p>
        </p:txBody>
      </p:sp>
      <p:pic>
        <p:nvPicPr>
          <p:cNvPr id="6" name="Picture 5" descr="D:\cameraman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752" y="1160444"/>
            <a:ext cx="1828798" cy="182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Users\Shay\Desktop\polar-grap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90" y="1066801"/>
            <a:ext cx="2012122" cy="201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/>
          <p:cNvGrpSpPr/>
          <p:nvPr/>
        </p:nvGrpSpPr>
        <p:grpSpPr>
          <a:xfrm>
            <a:off x="1145090" y="2940878"/>
            <a:ext cx="2012122" cy="2012122"/>
            <a:chOff x="1145090" y="2940878"/>
            <a:chExt cx="2012122" cy="2012122"/>
          </a:xfrm>
        </p:grpSpPr>
        <p:pic>
          <p:nvPicPr>
            <p:cNvPr id="4" name="Picture 3" descr="D:\cameramanRot.t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6752" y="3034521"/>
              <a:ext cx="1828798" cy="1828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C:\Users\Shay\Desktop\polar-graph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5090" y="2940878"/>
              <a:ext cx="2012122" cy="2012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/>
          <p:cNvGrpSpPr/>
          <p:nvPr/>
        </p:nvGrpSpPr>
        <p:grpSpPr>
          <a:xfrm>
            <a:off x="1145090" y="4861339"/>
            <a:ext cx="2012122" cy="2012122"/>
            <a:chOff x="1145090" y="4861339"/>
            <a:chExt cx="2012122" cy="201212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6752" y="4953003"/>
              <a:ext cx="1828798" cy="1828798"/>
            </a:xfrm>
            <a:prstGeom prst="rect">
              <a:avLst/>
            </a:prstGeom>
          </p:spPr>
        </p:pic>
        <p:pic>
          <p:nvPicPr>
            <p:cNvPr id="11" name="Picture 6" descr="C:\Users\Shay\Desktop\polar-graph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5090" y="4861339"/>
              <a:ext cx="2012122" cy="2012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Picture 2" descr="C:\Users\Hassner\AppData\Local\Microsoft\Windows\Temporary Internet Files\Content.IE5\CNCWAF80\MC900439806[1].png"/>
          <p:cNvPicPr preferRelativeResize="0">
            <a:picLocks noChangeArrowheads="1"/>
          </p:cNvPicPr>
          <p:nvPr/>
        </p:nvPicPr>
        <p:blipFill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51839">
            <a:off x="2711603" y="1937576"/>
            <a:ext cx="1679539" cy="746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Group 53"/>
          <p:cNvGrpSpPr/>
          <p:nvPr/>
        </p:nvGrpSpPr>
        <p:grpSpPr>
          <a:xfrm>
            <a:off x="4143175" y="3029599"/>
            <a:ext cx="3566232" cy="1833721"/>
            <a:chOff x="4143175" y="3029599"/>
            <a:chExt cx="3566232" cy="1833721"/>
          </a:xfrm>
        </p:grpSpPr>
        <p:pic>
          <p:nvPicPr>
            <p:cNvPr id="5" name="Picture 4" descr="D:\cameramanRotLogPolar.tif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165589" y="2339061"/>
              <a:ext cx="1828800" cy="3219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6" name="Group 35"/>
            <p:cNvGrpSpPr/>
            <p:nvPr/>
          </p:nvGrpSpPr>
          <p:grpSpPr>
            <a:xfrm>
              <a:off x="4143175" y="3029599"/>
              <a:ext cx="3566232" cy="1828476"/>
              <a:chOff x="4695117" y="2823411"/>
              <a:chExt cx="3566232" cy="1828476"/>
            </a:xfrm>
          </p:grpSpPr>
          <p:cxnSp>
            <p:nvCxnSpPr>
              <p:cNvPr id="37" name="Straight Arrow Connector 36"/>
              <p:cNvCxnSpPr/>
              <p:nvPr/>
            </p:nvCxnSpPr>
            <p:spPr>
              <a:xfrm flipV="1">
                <a:off x="5028646" y="2823411"/>
                <a:ext cx="2" cy="182783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flipV="1">
                <a:off x="5028644" y="4650277"/>
                <a:ext cx="3232705" cy="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4695117" y="2834633"/>
                    <a:ext cx="41421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/>
                            </a:rPr>
                            <m:t>𝑟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95117" y="2834633"/>
                    <a:ext cx="414216" cy="461665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7526819" y="4190222"/>
                    <a:ext cx="44377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0" name="TextBox 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26819" y="4190222"/>
                    <a:ext cx="443776" cy="461665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 l="-274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3" name="Group 52"/>
          <p:cNvGrpSpPr/>
          <p:nvPr/>
        </p:nvGrpSpPr>
        <p:grpSpPr>
          <a:xfrm>
            <a:off x="4126594" y="1159479"/>
            <a:ext cx="3566232" cy="1838406"/>
            <a:chOff x="4126594" y="1159479"/>
            <a:chExt cx="3566232" cy="1838406"/>
          </a:xfrm>
        </p:grpSpPr>
        <p:pic>
          <p:nvPicPr>
            <p:cNvPr id="3" name="Picture 2" descr="D:\cameramanLogPolar.tif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165590" y="464021"/>
              <a:ext cx="1828798" cy="3219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1" name="Group 40"/>
            <p:cNvGrpSpPr/>
            <p:nvPr/>
          </p:nvGrpSpPr>
          <p:grpSpPr>
            <a:xfrm>
              <a:off x="4126594" y="1160444"/>
              <a:ext cx="3566232" cy="1837441"/>
              <a:chOff x="4695117" y="2823411"/>
              <a:chExt cx="3566232" cy="1837441"/>
            </a:xfrm>
          </p:grpSpPr>
          <p:cxnSp>
            <p:nvCxnSpPr>
              <p:cNvPr id="42" name="Straight Arrow Connector 41"/>
              <p:cNvCxnSpPr/>
              <p:nvPr/>
            </p:nvCxnSpPr>
            <p:spPr>
              <a:xfrm flipV="1">
                <a:off x="5028646" y="2823411"/>
                <a:ext cx="2" cy="182783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 flipV="1">
                <a:off x="5028644" y="4650277"/>
                <a:ext cx="3232705" cy="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4695117" y="2834633"/>
                    <a:ext cx="41421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/>
                            </a:rPr>
                            <m:t>𝑟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4" name="TextBox 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95117" y="2834633"/>
                    <a:ext cx="414216" cy="461665"/>
                  </a:xfrm>
                  <a:prstGeom prst="rect">
                    <a:avLst/>
                  </a:prstGeom>
                  <a:blipFill rotWithShape="1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7589574" y="4199187"/>
                    <a:ext cx="44377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5" name="TextBox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9574" y="4199187"/>
                    <a:ext cx="443776" cy="461665"/>
                  </a:xfrm>
                  <a:prstGeom prst="rect">
                    <a:avLst/>
                  </a:prstGeom>
                  <a:blipFill rotWithShape="1">
                    <a:blip r:embed="rId12"/>
                    <a:stretch>
                      <a:fillRect l="-274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5" name="Group 54"/>
          <p:cNvGrpSpPr/>
          <p:nvPr/>
        </p:nvGrpSpPr>
        <p:grpSpPr>
          <a:xfrm>
            <a:off x="4126594" y="4953001"/>
            <a:ext cx="3566232" cy="1837443"/>
            <a:chOff x="4126594" y="4953001"/>
            <a:chExt cx="3566232" cy="183744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165589" y="4257542"/>
              <a:ext cx="1828800" cy="3219718"/>
            </a:xfrm>
            <a:prstGeom prst="rect">
              <a:avLst/>
            </a:prstGeom>
          </p:spPr>
        </p:pic>
        <p:grpSp>
          <p:nvGrpSpPr>
            <p:cNvPr id="46" name="Group 45"/>
            <p:cNvGrpSpPr/>
            <p:nvPr/>
          </p:nvGrpSpPr>
          <p:grpSpPr>
            <a:xfrm>
              <a:off x="4126594" y="4953003"/>
              <a:ext cx="3566232" cy="1837441"/>
              <a:chOff x="4695117" y="2823411"/>
              <a:chExt cx="3566232" cy="1837441"/>
            </a:xfrm>
          </p:grpSpPr>
          <p:cxnSp>
            <p:nvCxnSpPr>
              <p:cNvPr id="47" name="Straight Arrow Connector 46"/>
              <p:cNvCxnSpPr/>
              <p:nvPr/>
            </p:nvCxnSpPr>
            <p:spPr>
              <a:xfrm flipV="1">
                <a:off x="5028646" y="2823411"/>
                <a:ext cx="2" cy="182783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 flipV="1">
                <a:off x="5028644" y="4650277"/>
                <a:ext cx="3232705" cy="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4695117" y="2834633"/>
                    <a:ext cx="41421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/>
                            </a:rPr>
                            <m:t>𝑟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9" name="TextBox 4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95117" y="2834633"/>
                    <a:ext cx="414216" cy="461665"/>
                  </a:xfrm>
                  <a:prstGeom prst="rect">
                    <a:avLst/>
                  </a:prstGeom>
                  <a:blipFill rotWithShape="1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7490959" y="4199187"/>
                    <a:ext cx="44377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0959" y="4199187"/>
                    <a:ext cx="443776" cy="461665"/>
                  </a:xfrm>
                  <a:prstGeom prst="rect">
                    <a:avLst/>
                  </a:prstGeom>
                  <a:blipFill rotWithShape="1">
                    <a:blip r:embed="rId15"/>
                    <a:stretch>
                      <a:fillRect l="-2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51" name="Picture 2" descr="C:\Users\Hassner\AppData\Local\Microsoft\Windows\Temporary Internet Files\Content.IE5\CNCWAF80\MC900439806[1].png"/>
          <p:cNvPicPr preferRelativeResize="0">
            <a:picLocks noChangeArrowheads="1"/>
          </p:cNvPicPr>
          <p:nvPr/>
        </p:nvPicPr>
        <p:blipFill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51839">
            <a:off x="2711603" y="3820428"/>
            <a:ext cx="1679539" cy="746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C:\Users\Hassner\AppData\Local\Microsoft\Windows\Temporary Internet Files\Content.IE5\CNCWAF80\MC900439806[1].png"/>
          <p:cNvPicPr preferRelativeResize="0">
            <a:picLocks noChangeArrowheads="1"/>
          </p:cNvPicPr>
          <p:nvPr/>
        </p:nvPicPr>
        <p:blipFill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51839">
            <a:off x="2711603" y="5687016"/>
            <a:ext cx="1679539" cy="746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58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 invariance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860177" y="1246094"/>
            <a:ext cx="5423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</a:rPr>
              <a:t>Absolute of the Discrete-Time </a:t>
            </a:r>
            <a:r>
              <a:rPr lang="en-US" sz="2000" dirty="0">
                <a:latin typeface="Calibri" pitchFamily="34" charset="0"/>
              </a:rPr>
              <a:t>Fourier Transform</a:t>
            </a:r>
            <a:endParaRPr lang="en-US" sz="2000" dirty="0" smtClean="0">
              <a:latin typeface="Calibri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499197" y="2057960"/>
            <a:ext cx="4145607" cy="4114800"/>
            <a:chOff x="2499197" y="2057960"/>
            <a:chExt cx="4145607" cy="4114800"/>
          </a:xfrm>
        </p:grpSpPr>
        <p:pic>
          <p:nvPicPr>
            <p:cNvPr id="4" name="Picture 2" descr="C:\Users\Shay\Desktop\fft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2377" y1="2994" x2="44577" y2="44311"/>
                          <a14:foregroundMark x1="55423" y1="5539" x2="95245" y2="45808"/>
                          <a14:foregroundMark x1="56315" y1="54341" x2="94948" y2="95359"/>
                          <a14:foregroundMark x1="42496" y1="4192" x2="2377" y2="44311"/>
                          <a14:foregroundMark x1="9807" y1="42814" x2="44428" y2="44311"/>
                          <a14:foregroundMark x1="34918" y1="5539" x2="45171" y2="37575"/>
                          <a14:foregroundMark x1="66716" y1="4042" x2="61961" y2="43862"/>
                          <a14:foregroundMark x1="72065" y1="4042" x2="95394" y2="4940"/>
                          <a14:foregroundMark x1="53640" y1="3593" x2="54978" y2="43413"/>
                          <a14:foregroundMark x1="82169" y1="20210" x2="89153" y2="31287"/>
                          <a14:foregroundMark x1="1783" y1="22605" x2="1932" y2="290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9197" y="2057960"/>
              <a:ext cx="4145607" cy="4114800"/>
            </a:xfrm>
            <a:prstGeom prst="rect">
              <a:avLst/>
            </a:prstGeom>
            <a:noFill/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633913" y="2100263"/>
              <a:ext cx="1962150" cy="195262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527772" y="2100262"/>
              <a:ext cx="1962150" cy="195262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527772" y="4195762"/>
              <a:ext cx="1962150" cy="195262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42322" y="4195761"/>
              <a:ext cx="1962150" cy="195262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620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SID-Flow</a:t>
            </a:r>
            <a:endParaRPr lang="en-US" dirty="0"/>
          </a:p>
        </p:txBody>
      </p:sp>
      <p:pic>
        <p:nvPicPr>
          <p:cNvPr id="3" name="Picture 2" descr="D:\camera-resiz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674" y="1929838"/>
            <a:ext cx="1764926" cy="176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 descr="D:\camera-r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463" y="1929837"/>
            <a:ext cx="1764927" cy="176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D:\warp_sif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463" y="3987238"/>
            <a:ext cx="1777813" cy="177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D:\warp_si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674" y="4000126"/>
            <a:ext cx="1764925" cy="176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619000" y="1406618"/>
            <a:ext cx="1606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Left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92768" y="1406618"/>
            <a:ext cx="1606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Right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19000" y="5765051"/>
            <a:ext cx="1606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DSIFT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92767" y="5765051"/>
            <a:ext cx="1606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SID</a:t>
            </a:r>
          </a:p>
        </p:txBody>
      </p:sp>
    </p:spTree>
    <p:extLst>
      <p:ext uri="{BB962C8B-B14F-4D97-AF65-F5344CB8AC3E}">
        <p14:creationId xmlns:p14="http://schemas.microsoft.com/office/powerpoint/2010/main" val="403445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Matching Pixels</a:t>
            </a:r>
            <a:endParaRPr lang="he-IL" dirty="0"/>
          </a:p>
        </p:txBody>
      </p:sp>
      <p:pic>
        <p:nvPicPr>
          <p:cNvPr id="44" name="Picture 3" descr="C:\Documents and Settings\user\My Documents\Work\Students\Viki\img_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29914" y="2541222"/>
            <a:ext cx="2867025" cy="1905000"/>
          </a:xfrm>
          <a:prstGeom prst="rect">
            <a:avLst/>
          </a:prstGeom>
          <a:noFill/>
        </p:spPr>
      </p:pic>
      <p:pic>
        <p:nvPicPr>
          <p:cNvPr id="45" name="Picture 4" descr="C:\Documents and Settings\user\My Documents\Work\Students\Viki\img_1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739" y="2541222"/>
            <a:ext cx="2867025" cy="1905000"/>
          </a:xfrm>
          <a:prstGeom prst="rect">
            <a:avLst/>
          </a:prstGeom>
          <a:noFill/>
        </p:spPr>
      </p:pic>
      <p:grpSp>
        <p:nvGrpSpPr>
          <p:cNvPr id="47" name="Group 46"/>
          <p:cNvGrpSpPr/>
          <p:nvPr/>
        </p:nvGrpSpPr>
        <p:grpSpPr>
          <a:xfrm>
            <a:off x="5230585" y="2922222"/>
            <a:ext cx="1676400" cy="1143000"/>
            <a:chOff x="2514600" y="1981200"/>
            <a:chExt cx="1676400" cy="1143000"/>
          </a:xfrm>
        </p:grpSpPr>
        <p:grpSp>
          <p:nvGrpSpPr>
            <p:cNvPr id="48" name="Group 17"/>
            <p:cNvGrpSpPr/>
            <p:nvPr/>
          </p:nvGrpSpPr>
          <p:grpSpPr>
            <a:xfrm>
              <a:off x="3429000" y="2552696"/>
              <a:ext cx="228600" cy="228600"/>
              <a:chOff x="3429000" y="2552696"/>
              <a:chExt cx="228600" cy="228600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>
                <a:off x="3429000" y="2667000"/>
                <a:ext cx="2286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CCAF0A">
                    <a:lumMod val="60000"/>
                    <a:lumOff val="40000"/>
                  </a:srgbClr>
                </a:solidFill>
                <a:prstDash val="solid"/>
              </a:ln>
              <a:effectLst/>
            </p:spPr>
          </p:cxnSp>
          <p:cxnSp>
            <p:nvCxnSpPr>
              <p:cNvPr id="62" name="Straight Connector 61"/>
              <p:cNvCxnSpPr/>
              <p:nvPr/>
            </p:nvCxnSpPr>
            <p:spPr>
              <a:xfrm rot="16200000">
                <a:off x="3423558" y="2666996"/>
                <a:ext cx="2286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CCAF0A">
                    <a:lumMod val="60000"/>
                    <a:lumOff val="40000"/>
                  </a:srgbClr>
                </a:solidFill>
                <a:prstDash val="solid"/>
              </a:ln>
              <a:effectLst/>
            </p:spPr>
          </p:cxnSp>
        </p:grpSp>
        <p:grpSp>
          <p:nvGrpSpPr>
            <p:cNvPr id="49" name="Group 21"/>
            <p:cNvGrpSpPr/>
            <p:nvPr/>
          </p:nvGrpSpPr>
          <p:grpSpPr>
            <a:xfrm>
              <a:off x="3810000" y="2819400"/>
              <a:ext cx="228600" cy="228600"/>
              <a:chOff x="3429000" y="2552696"/>
              <a:chExt cx="228600" cy="228600"/>
            </a:xfrm>
          </p:grpSpPr>
          <p:cxnSp>
            <p:nvCxnSpPr>
              <p:cNvPr id="59" name="Straight Connector 58"/>
              <p:cNvCxnSpPr/>
              <p:nvPr/>
            </p:nvCxnSpPr>
            <p:spPr>
              <a:xfrm>
                <a:off x="3429000" y="2667000"/>
                <a:ext cx="2286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CCAF0A">
                    <a:lumMod val="60000"/>
                    <a:lumOff val="40000"/>
                  </a:srgbClr>
                </a:solidFill>
                <a:prstDash val="solid"/>
              </a:ln>
              <a:effectLst/>
            </p:spPr>
          </p:cxnSp>
          <p:cxnSp>
            <p:nvCxnSpPr>
              <p:cNvPr id="60" name="Straight Connector 59"/>
              <p:cNvCxnSpPr/>
              <p:nvPr/>
            </p:nvCxnSpPr>
            <p:spPr>
              <a:xfrm rot="16200000">
                <a:off x="3423558" y="2666996"/>
                <a:ext cx="2286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CCAF0A">
                    <a:lumMod val="60000"/>
                    <a:lumOff val="40000"/>
                  </a:srgbClr>
                </a:solidFill>
                <a:prstDash val="solid"/>
              </a:ln>
              <a:effectLst/>
            </p:spPr>
          </p:cxnSp>
        </p:grpSp>
        <p:grpSp>
          <p:nvGrpSpPr>
            <p:cNvPr id="50" name="Group 24"/>
            <p:cNvGrpSpPr/>
            <p:nvPr/>
          </p:nvGrpSpPr>
          <p:grpSpPr>
            <a:xfrm>
              <a:off x="3962400" y="1981200"/>
              <a:ext cx="228600" cy="228600"/>
              <a:chOff x="3429000" y="2552696"/>
              <a:chExt cx="228600" cy="228600"/>
            </a:xfrm>
          </p:grpSpPr>
          <p:cxnSp>
            <p:nvCxnSpPr>
              <p:cNvPr id="57" name="Straight Connector 56"/>
              <p:cNvCxnSpPr/>
              <p:nvPr/>
            </p:nvCxnSpPr>
            <p:spPr>
              <a:xfrm>
                <a:off x="3429000" y="2667000"/>
                <a:ext cx="2286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CCAF0A">
                    <a:lumMod val="60000"/>
                    <a:lumOff val="40000"/>
                  </a:srgbClr>
                </a:solidFill>
                <a:prstDash val="solid"/>
              </a:ln>
              <a:effectLst/>
            </p:spPr>
          </p:cxnSp>
          <p:cxnSp>
            <p:nvCxnSpPr>
              <p:cNvPr id="58" name="Straight Connector 57"/>
              <p:cNvCxnSpPr/>
              <p:nvPr/>
            </p:nvCxnSpPr>
            <p:spPr>
              <a:xfrm rot="16200000">
                <a:off x="3423558" y="2666996"/>
                <a:ext cx="2286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CCAF0A">
                    <a:lumMod val="60000"/>
                    <a:lumOff val="40000"/>
                  </a:srgbClr>
                </a:solidFill>
                <a:prstDash val="solid"/>
              </a:ln>
              <a:effectLst/>
            </p:spPr>
          </p:cxnSp>
        </p:grpSp>
        <p:grpSp>
          <p:nvGrpSpPr>
            <p:cNvPr id="51" name="Group 27"/>
            <p:cNvGrpSpPr/>
            <p:nvPr/>
          </p:nvGrpSpPr>
          <p:grpSpPr>
            <a:xfrm>
              <a:off x="2743200" y="2133600"/>
              <a:ext cx="228600" cy="228600"/>
              <a:chOff x="3429000" y="2552696"/>
              <a:chExt cx="228600" cy="228600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>
                <a:off x="3429000" y="2667000"/>
                <a:ext cx="2286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CCAF0A">
                    <a:lumMod val="60000"/>
                    <a:lumOff val="40000"/>
                  </a:srgbClr>
                </a:solidFill>
                <a:prstDash val="solid"/>
              </a:ln>
              <a:effectLst/>
            </p:spPr>
          </p:cxnSp>
          <p:cxnSp>
            <p:nvCxnSpPr>
              <p:cNvPr id="56" name="Straight Connector 55"/>
              <p:cNvCxnSpPr/>
              <p:nvPr/>
            </p:nvCxnSpPr>
            <p:spPr>
              <a:xfrm rot="16200000">
                <a:off x="3423558" y="2666996"/>
                <a:ext cx="2286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CCAF0A">
                    <a:lumMod val="60000"/>
                    <a:lumOff val="40000"/>
                  </a:srgbClr>
                </a:solidFill>
                <a:prstDash val="solid"/>
              </a:ln>
              <a:effectLst/>
            </p:spPr>
          </p:cxnSp>
        </p:grpSp>
        <p:grpSp>
          <p:nvGrpSpPr>
            <p:cNvPr id="52" name="Group 30"/>
            <p:cNvGrpSpPr/>
            <p:nvPr/>
          </p:nvGrpSpPr>
          <p:grpSpPr>
            <a:xfrm>
              <a:off x="2514600" y="2895600"/>
              <a:ext cx="228600" cy="228600"/>
              <a:chOff x="3429000" y="2552696"/>
              <a:chExt cx="228600" cy="228600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>
                <a:off x="3429000" y="2667000"/>
                <a:ext cx="2286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CCAF0A">
                    <a:lumMod val="60000"/>
                    <a:lumOff val="40000"/>
                  </a:srgbClr>
                </a:solidFill>
                <a:prstDash val="solid"/>
              </a:ln>
              <a:effectLst/>
            </p:spPr>
          </p:cxnSp>
          <p:cxnSp>
            <p:nvCxnSpPr>
              <p:cNvPr id="54" name="Straight Connector 53"/>
              <p:cNvCxnSpPr/>
              <p:nvPr/>
            </p:nvCxnSpPr>
            <p:spPr>
              <a:xfrm rot="16200000">
                <a:off x="3423558" y="2666996"/>
                <a:ext cx="2286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CCAF0A">
                    <a:lumMod val="60000"/>
                    <a:lumOff val="40000"/>
                  </a:srgbClr>
                </a:solidFill>
                <a:prstDash val="solid"/>
              </a:ln>
              <a:effectLst/>
            </p:spPr>
          </p:cxnSp>
        </p:grpSp>
      </p:grpSp>
      <p:grpSp>
        <p:nvGrpSpPr>
          <p:cNvPr id="63" name="Group 62"/>
          <p:cNvGrpSpPr/>
          <p:nvPr/>
        </p:nvGrpSpPr>
        <p:grpSpPr>
          <a:xfrm>
            <a:off x="2515339" y="3205254"/>
            <a:ext cx="996718" cy="707569"/>
            <a:chOff x="6351134" y="2264232"/>
            <a:chExt cx="996718" cy="707569"/>
          </a:xfrm>
        </p:grpSpPr>
        <p:grpSp>
          <p:nvGrpSpPr>
            <p:cNvPr id="64" name="Group 33"/>
            <p:cNvGrpSpPr/>
            <p:nvPr/>
          </p:nvGrpSpPr>
          <p:grpSpPr>
            <a:xfrm>
              <a:off x="6781800" y="2590800"/>
              <a:ext cx="228600" cy="228600"/>
              <a:chOff x="3429000" y="2552696"/>
              <a:chExt cx="228600" cy="228600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>
                <a:off x="3429000" y="2667000"/>
                <a:ext cx="2286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CCAF0A">
                    <a:lumMod val="60000"/>
                    <a:lumOff val="40000"/>
                  </a:srgbClr>
                </a:solidFill>
                <a:prstDash val="solid"/>
              </a:ln>
              <a:effectLst/>
            </p:spPr>
          </p:cxnSp>
          <p:cxnSp>
            <p:nvCxnSpPr>
              <p:cNvPr id="78" name="Straight Connector 77"/>
              <p:cNvCxnSpPr/>
              <p:nvPr/>
            </p:nvCxnSpPr>
            <p:spPr>
              <a:xfrm rot="16200000">
                <a:off x="3423558" y="2666996"/>
                <a:ext cx="2286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CCAF0A">
                    <a:lumMod val="60000"/>
                    <a:lumOff val="40000"/>
                  </a:srgbClr>
                </a:solidFill>
                <a:prstDash val="solid"/>
              </a:ln>
              <a:effectLst/>
            </p:spPr>
          </p:cxnSp>
        </p:grpSp>
        <p:grpSp>
          <p:nvGrpSpPr>
            <p:cNvPr id="65" name="Group 36"/>
            <p:cNvGrpSpPr/>
            <p:nvPr/>
          </p:nvGrpSpPr>
          <p:grpSpPr>
            <a:xfrm>
              <a:off x="6977742" y="2732314"/>
              <a:ext cx="228600" cy="228600"/>
              <a:chOff x="3429000" y="2552696"/>
              <a:chExt cx="228600" cy="228600"/>
            </a:xfrm>
          </p:grpSpPr>
          <p:cxnSp>
            <p:nvCxnSpPr>
              <p:cNvPr id="75" name="Straight Connector 74"/>
              <p:cNvCxnSpPr/>
              <p:nvPr/>
            </p:nvCxnSpPr>
            <p:spPr>
              <a:xfrm>
                <a:off x="3429000" y="2667000"/>
                <a:ext cx="2286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CCAF0A">
                    <a:lumMod val="60000"/>
                    <a:lumOff val="40000"/>
                  </a:srgbClr>
                </a:solidFill>
                <a:prstDash val="solid"/>
              </a:ln>
              <a:effectLst/>
            </p:spPr>
          </p:cxnSp>
          <p:cxnSp>
            <p:nvCxnSpPr>
              <p:cNvPr id="76" name="Straight Connector 75"/>
              <p:cNvCxnSpPr/>
              <p:nvPr/>
            </p:nvCxnSpPr>
            <p:spPr>
              <a:xfrm rot="16200000">
                <a:off x="3423558" y="2666996"/>
                <a:ext cx="2286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CCAF0A">
                    <a:lumMod val="60000"/>
                    <a:lumOff val="40000"/>
                  </a:srgbClr>
                </a:solidFill>
                <a:prstDash val="solid"/>
              </a:ln>
              <a:effectLst/>
            </p:spPr>
          </p:cxnSp>
        </p:grpSp>
        <p:grpSp>
          <p:nvGrpSpPr>
            <p:cNvPr id="66" name="Group 39"/>
            <p:cNvGrpSpPr/>
            <p:nvPr/>
          </p:nvGrpSpPr>
          <p:grpSpPr>
            <a:xfrm>
              <a:off x="7119252" y="2264232"/>
              <a:ext cx="228600" cy="228600"/>
              <a:chOff x="3429000" y="2552696"/>
              <a:chExt cx="228600" cy="228600"/>
            </a:xfrm>
          </p:grpSpPr>
          <p:cxnSp>
            <p:nvCxnSpPr>
              <p:cNvPr id="73" name="Straight Connector 72"/>
              <p:cNvCxnSpPr/>
              <p:nvPr/>
            </p:nvCxnSpPr>
            <p:spPr>
              <a:xfrm>
                <a:off x="3429000" y="2667000"/>
                <a:ext cx="2286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CCAF0A">
                    <a:lumMod val="60000"/>
                    <a:lumOff val="40000"/>
                  </a:srgbClr>
                </a:solidFill>
                <a:prstDash val="solid"/>
              </a:ln>
              <a:effectLst/>
            </p:spPr>
          </p:cxnSp>
          <p:cxnSp>
            <p:nvCxnSpPr>
              <p:cNvPr id="74" name="Straight Connector 73"/>
              <p:cNvCxnSpPr/>
              <p:nvPr/>
            </p:nvCxnSpPr>
            <p:spPr>
              <a:xfrm rot="16200000">
                <a:off x="3423558" y="2666996"/>
                <a:ext cx="2286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CCAF0A">
                    <a:lumMod val="60000"/>
                    <a:lumOff val="40000"/>
                  </a:srgbClr>
                </a:solidFill>
                <a:prstDash val="solid"/>
              </a:ln>
              <a:effectLst/>
            </p:spPr>
          </p:cxnSp>
        </p:grpSp>
        <p:grpSp>
          <p:nvGrpSpPr>
            <p:cNvPr id="67" name="Group 42"/>
            <p:cNvGrpSpPr/>
            <p:nvPr/>
          </p:nvGrpSpPr>
          <p:grpSpPr>
            <a:xfrm>
              <a:off x="6477000" y="2286000"/>
              <a:ext cx="228600" cy="228600"/>
              <a:chOff x="3429000" y="2552696"/>
              <a:chExt cx="228600" cy="228600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>
                <a:off x="3429000" y="2667000"/>
                <a:ext cx="2286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CCAF0A">
                    <a:lumMod val="60000"/>
                    <a:lumOff val="40000"/>
                  </a:srgbClr>
                </a:solidFill>
                <a:prstDash val="solid"/>
              </a:ln>
              <a:effectLst/>
            </p:spPr>
          </p:cxnSp>
          <p:cxnSp>
            <p:nvCxnSpPr>
              <p:cNvPr id="72" name="Straight Connector 71"/>
              <p:cNvCxnSpPr/>
              <p:nvPr/>
            </p:nvCxnSpPr>
            <p:spPr>
              <a:xfrm rot="16200000">
                <a:off x="3423558" y="2666996"/>
                <a:ext cx="2286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CCAF0A">
                    <a:lumMod val="60000"/>
                    <a:lumOff val="40000"/>
                  </a:srgbClr>
                </a:solidFill>
                <a:prstDash val="solid"/>
              </a:ln>
              <a:effectLst/>
            </p:spPr>
          </p:cxnSp>
        </p:grpSp>
        <p:grpSp>
          <p:nvGrpSpPr>
            <p:cNvPr id="68" name="Group 45"/>
            <p:cNvGrpSpPr/>
            <p:nvPr/>
          </p:nvGrpSpPr>
          <p:grpSpPr>
            <a:xfrm>
              <a:off x="6351134" y="2743201"/>
              <a:ext cx="228600" cy="228600"/>
              <a:chOff x="3836534" y="2628897"/>
              <a:chExt cx="228600" cy="228600"/>
            </a:xfrm>
          </p:grpSpPr>
          <p:cxnSp>
            <p:nvCxnSpPr>
              <p:cNvPr id="69" name="Straight Connector 68"/>
              <p:cNvCxnSpPr/>
              <p:nvPr/>
            </p:nvCxnSpPr>
            <p:spPr>
              <a:xfrm>
                <a:off x="3836534" y="2743201"/>
                <a:ext cx="2286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CCAF0A">
                    <a:lumMod val="60000"/>
                    <a:lumOff val="40000"/>
                  </a:srgbClr>
                </a:solidFill>
                <a:prstDash val="solid"/>
              </a:ln>
              <a:effectLst/>
            </p:spPr>
          </p:cxnSp>
          <p:cxnSp>
            <p:nvCxnSpPr>
              <p:cNvPr id="70" name="Straight Connector 69"/>
              <p:cNvCxnSpPr/>
              <p:nvPr/>
            </p:nvCxnSpPr>
            <p:spPr>
              <a:xfrm rot="16200000">
                <a:off x="3831092" y="2743197"/>
                <a:ext cx="2286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CCAF0A">
                    <a:lumMod val="60000"/>
                    <a:lumOff val="40000"/>
                  </a:srgbClr>
                </a:solidFill>
                <a:prstDash val="solid"/>
              </a:ln>
              <a:effectLst/>
            </p:spPr>
          </p:cxnSp>
        </p:grpSp>
      </p:grpSp>
      <p:grpSp>
        <p:nvGrpSpPr>
          <p:cNvPr id="79" name="Group 78"/>
          <p:cNvGrpSpPr/>
          <p:nvPr/>
        </p:nvGrpSpPr>
        <p:grpSpPr>
          <a:xfrm flipH="1">
            <a:off x="2591539" y="3074622"/>
            <a:ext cx="4191000" cy="914400"/>
            <a:chOff x="2993572" y="1981200"/>
            <a:chExt cx="4191000" cy="914400"/>
          </a:xfrm>
        </p:grpSpPr>
        <p:cxnSp>
          <p:nvCxnSpPr>
            <p:cNvPr id="80" name="Straight Connector 79"/>
            <p:cNvCxnSpPr/>
            <p:nvPr/>
          </p:nvCxnSpPr>
          <p:spPr>
            <a:xfrm>
              <a:off x="4191000" y="2133600"/>
              <a:ext cx="2764972" cy="152400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</a:ln>
            <a:effectLst/>
          </p:spPr>
        </p:cxnSp>
        <p:cxnSp>
          <p:nvCxnSpPr>
            <p:cNvPr id="81" name="Straight Connector 80"/>
            <p:cNvCxnSpPr/>
            <p:nvPr/>
          </p:nvCxnSpPr>
          <p:spPr>
            <a:xfrm>
              <a:off x="2993572" y="1981200"/>
              <a:ext cx="3429000" cy="228600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</a:ln>
            <a:effectLst/>
          </p:spPr>
        </p:cxnSp>
        <p:cxnSp>
          <p:nvCxnSpPr>
            <p:cNvPr id="82" name="Straight Connector 81"/>
            <p:cNvCxnSpPr/>
            <p:nvPr/>
          </p:nvCxnSpPr>
          <p:spPr>
            <a:xfrm>
              <a:off x="3526972" y="2514600"/>
              <a:ext cx="3124200" cy="0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</a:ln>
            <a:effectLst/>
          </p:spPr>
        </p:cxnSp>
        <p:cxnSp>
          <p:nvCxnSpPr>
            <p:cNvPr id="83" name="Straight Connector 82"/>
            <p:cNvCxnSpPr/>
            <p:nvPr/>
          </p:nvCxnSpPr>
          <p:spPr>
            <a:xfrm flipV="1">
              <a:off x="4517572" y="2743200"/>
              <a:ext cx="2667000" cy="152400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</a:ln>
            <a:effectLst/>
          </p:spPr>
        </p:cxnSp>
        <p:cxnSp>
          <p:nvCxnSpPr>
            <p:cNvPr id="84" name="Straight Connector 83"/>
            <p:cNvCxnSpPr/>
            <p:nvPr/>
          </p:nvCxnSpPr>
          <p:spPr>
            <a:xfrm flipV="1">
              <a:off x="3145972" y="2667000"/>
              <a:ext cx="3429000" cy="152400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</a:ln>
            <a:effectLst/>
          </p:spPr>
        </p:cxnSp>
      </p:grpSp>
      <p:sp>
        <p:nvSpPr>
          <p:cNvPr id="85" name="TextBox 84"/>
          <p:cNvSpPr txBox="1"/>
          <p:nvPr/>
        </p:nvSpPr>
        <p:spPr>
          <a:xfrm>
            <a:off x="2849732" y="4659993"/>
            <a:ext cx="3444536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Invariant detectors + robust descriptors + matching</a:t>
            </a:r>
            <a:endParaRPr lang="he-IL" sz="2800" dirty="0" smtClean="0">
              <a:latin typeface="Calibri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439148" y="1436779"/>
            <a:ext cx="626570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In different views, scales, scenes, etc.</a:t>
            </a:r>
            <a:endParaRPr lang="he-IL" sz="2800" dirty="0" smtClean="0">
              <a:latin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4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SID-Flow</a:t>
            </a:r>
            <a:endParaRPr lang="en-US" dirty="0"/>
          </a:p>
        </p:txBody>
      </p:sp>
      <p:pic>
        <p:nvPicPr>
          <p:cNvPr id="3" name="Picture 3" descr="D:\talhassner\My Docs\conf-CVPR-2012\CameraReady_8p\Figures\img_3600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3636" y="1275237"/>
            <a:ext cx="2123599" cy="2476500"/>
          </a:xfrm>
          <a:prstGeom prst="rect">
            <a:avLst/>
          </a:prstGeom>
          <a:noFill/>
        </p:spPr>
      </p:pic>
      <p:pic>
        <p:nvPicPr>
          <p:cNvPr id="4" name="Picture 4" descr="D:\talhassner\My Docs\conf-CVPR-2012\CameraReady_8p\Figures\img_3600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69444" y="1686955"/>
            <a:ext cx="2470309" cy="1653064"/>
          </a:xfrm>
          <a:prstGeom prst="rect">
            <a:avLst/>
          </a:prstGeom>
          <a:noFill/>
        </p:spPr>
      </p:pic>
      <p:pic>
        <p:nvPicPr>
          <p:cNvPr id="5" name="Picture 5" descr="D:\talhassner\My Docs\conf-CVPR-2012\CameraReady_8p\Figures\img_36001_36000_sid_warpe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55794" y="4076619"/>
            <a:ext cx="2470309" cy="1653064"/>
          </a:xfrm>
          <a:prstGeom prst="rect">
            <a:avLst/>
          </a:prstGeom>
          <a:noFill/>
        </p:spPr>
      </p:pic>
      <p:pic>
        <p:nvPicPr>
          <p:cNvPr id="6" name="Picture 6" descr="D:\talhassner\My Docs\conf-CVPR-2012\CameraReady_8p\Figures\img_36001_36000_warped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14263" y="4095193"/>
            <a:ext cx="2433161" cy="1615916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768975" y="2251877"/>
            <a:ext cx="1606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latin typeface="Calibri" pitchFamily="34" charset="0"/>
              </a:rPr>
              <a:t>Left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6568" y="2251877"/>
            <a:ext cx="1606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smtClean="0">
                <a:latin typeface="Calibri" pitchFamily="34" charset="0"/>
              </a:rPr>
              <a:t>Right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27474" y="5774432"/>
            <a:ext cx="1606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DSIFT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87579" y="5774432"/>
            <a:ext cx="1606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SID</a:t>
            </a:r>
          </a:p>
        </p:txBody>
      </p:sp>
    </p:spTree>
    <p:extLst>
      <p:ext uri="{BB962C8B-B14F-4D97-AF65-F5344CB8AC3E}">
        <p14:creationId xmlns:p14="http://schemas.microsoft.com/office/powerpoint/2010/main" val="292521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2435" y="1942011"/>
            <a:ext cx="1759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Solution 3: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11053" y="2761337"/>
            <a:ext cx="5721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Scale-Less SIFT (SLS)*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Dense matching with scale differences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549515" y="6011662"/>
            <a:ext cx="40312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 smtClean="0"/>
              <a:t>* </a:t>
            </a:r>
            <a:r>
              <a:rPr lang="en-US" sz="1200" dirty="0"/>
              <a:t>T. </a:t>
            </a:r>
            <a:r>
              <a:rPr lang="en-US" sz="1200" dirty="0" err="1"/>
              <a:t>Hassner</a:t>
            </a:r>
            <a:r>
              <a:rPr lang="en-US" sz="1200" dirty="0"/>
              <a:t>, V. </a:t>
            </a:r>
            <a:r>
              <a:rPr lang="en-US" sz="1200" dirty="0" err="1"/>
              <a:t>Mayzels</a:t>
            </a:r>
            <a:r>
              <a:rPr lang="en-US" sz="1200" dirty="0"/>
              <a:t>, and L. </a:t>
            </a:r>
            <a:r>
              <a:rPr lang="en-US" sz="1200" dirty="0" err="1"/>
              <a:t>Zelnik</a:t>
            </a:r>
            <a:r>
              <a:rPr lang="en-US" sz="1200" dirty="0"/>
              <a:t>-Manor, </a:t>
            </a:r>
            <a:r>
              <a:rPr lang="en-US" sz="1200" i="1" dirty="0"/>
              <a:t>On SIFTs and their Scales,</a:t>
            </a:r>
            <a:r>
              <a:rPr lang="en-US" sz="1200" dirty="0"/>
              <a:t> IEEE Conf. on Computer Vision and Pattern Recognition (CVPR), Rhode Island, June 2012</a:t>
            </a:r>
            <a:endParaRPr lang="he-IL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1422400" y="3733800"/>
            <a:ext cx="6299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Joint work with </a:t>
            </a:r>
            <a:br>
              <a:rPr lang="en-US" sz="2800" dirty="0" smtClean="0">
                <a:latin typeface="Calibri" pitchFamily="34" charset="0"/>
              </a:rPr>
            </a:br>
            <a:r>
              <a:rPr lang="en-US" sz="2800" dirty="0" err="1" smtClean="0">
                <a:latin typeface="Calibri" pitchFamily="34" charset="0"/>
              </a:rPr>
              <a:t>Viki</a:t>
            </a:r>
            <a:r>
              <a:rPr lang="en-US" sz="2800" dirty="0" smtClean="0">
                <a:latin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</a:rPr>
              <a:t>Mayzels</a:t>
            </a:r>
            <a:r>
              <a:rPr lang="en-US" sz="2800" dirty="0" smtClean="0">
                <a:latin typeface="Calibri" pitchFamily="34" charset="0"/>
              </a:rPr>
              <a:t> and </a:t>
            </a:r>
            <a:r>
              <a:rPr lang="en-US" sz="2800" dirty="0" err="1" smtClean="0">
                <a:latin typeface="Calibri" pitchFamily="34" charset="0"/>
              </a:rPr>
              <a:t>Lihi</a:t>
            </a:r>
            <a:r>
              <a:rPr lang="en-US" sz="2800" dirty="0" smtClean="0">
                <a:latin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</a:rPr>
              <a:t>Zelnik</a:t>
            </a:r>
            <a:r>
              <a:rPr lang="en-US" sz="2800" dirty="0" smtClean="0">
                <a:latin typeface="Calibri" pitchFamily="34" charset="0"/>
              </a:rPr>
              <a:t>-Manor and </a:t>
            </a:r>
          </a:p>
        </p:txBody>
      </p:sp>
    </p:spTree>
    <p:extLst>
      <p:ext uri="{BB962C8B-B14F-4D97-AF65-F5344CB8AC3E}">
        <p14:creationId xmlns:p14="http://schemas.microsoft.com/office/powerpoint/2010/main" val="28659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51" name="Picture 7" descr="D:\talhassner\My Docs\conf-CVPR-2012\ver_b\Figures\Figure3\results\img15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73854" y="2327031"/>
            <a:ext cx="3304980" cy="2196000"/>
          </a:xfrm>
          <a:prstGeom prst="rect">
            <a:avLst/>
          </a:prstGeom>
          <a:noFill/>
        </p:spPr>
      </p:pic>
      <p:pic>
        <p:nvPicPr>
          <p:cNvPr id="57350" name="Picture 6" descr="D:\talhassner\My Docs\conf-CVPR-2012\ver_b\Figures\Figure3\results\img15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4710" y="2327029"/>
            <a:ext cx="3304980" cy="2196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SIFTs and Multiple Scales</a:t>
            </a:r>
            <a:endParaRPr lang="he-IL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SIFTs and Multiple Scales</a:t>
            </a:r>
            <a:endParaRPr lang="he-IL" dirty="0"/>
          </a:p>
        </p:txBody>
      </p:sp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3" cstate="print"/>
          <a:srcRect l="423" t="828" r="52282" b="43612"/>
          <a:stretch>
            <a:fillRect/>
          </a:stretch>
        </p:blipFill>
        <p:spPr bwMode="auto">
          <a:xfrm>
            <a:off x="1063875" y="2329961"/>
            <a:ext cx="3279530" cy="2180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 cstate="print"/>
          <a:srcRect l="49620" t="828" r="3466" b="43612"/>
          <a:stretch>
            <a:fillRect/>
          </a:stretch>
        </p:blipFill>
        <p:spPr bwMode="auto">
          <a:xfrm>
            <a:off x="4791812" y="2329961"/>
            <a:ext cx="3253154" cy="2180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3250" name="Object 2"/>
          <p:cNvGraphicFramePr>
            <a:graphicFrameLocks noChangeAspect="1"/>
          </p:cNvGraphicFramePr>
          <p:nvPr/>
        </p:nvGraphicFramePr>
        <p:xfrm>
          <a:off x="1673469" y="4602285"/>
          <a:ext cx="16002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34" name="Equation" r:id="rId4" imgW="583947" imgH="228501" progId="Equation.DSMT4">
                  <p:embed/>
                </p:oleObj>
              </mc:Choice>
              <mc:Fallback>
                <p:oleObj name="Equation" r:id="rId4" imgW="583947" imgH="228501" progId="Equation.DSMT4">
                  <p:embed/>
                  <p:pic>
                    <p:nvPicPr>
                      <p:cNvPr id="0" name="Picture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3469" y="4602285"/>
                        <a:ext cx="1600200" cy="622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1" name="Object 3"/>
          <p:cNvGraphicFramePr>
            <a:graphicFrameLocks noChangeAspect="1"/>
          </p:cNvGraphicFramePr>
          <p:nvPr/>
        </p:nvGraphicFramePr>
        <p:xfrm>
          <a:off x="1525588" y="5389563"/>
          <a:ext cx="2049462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35" name="Equation" r:id="rId6" imgW="838200" imgH="279400" progId="Equation.DSMT4">
                  <p:embed/>
                </p:oleObj>
              </mc:Choice>
              <mc:Fallback>
                <p:oleObj name="Equation" r:id="rId6" imgW="838200" imgH="279400" progId="Equation.DSMT4">
                  <p:embed/>
                  <p:pic>
                    <p:nvPicPr>
                      <p:cNvPr id="0" name="Picture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588" y="5389563"/>
                        <a:ext cx="2049462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2" name="Object 4"/>
          <p:cNvGraphicFramePr>
            <a:graphicFrameLocks noChangeAspect="1"/>
          </p:cNvGraphicFramePr>
          <p:nvPr/>
        </p:nvGraphicFramePr>
        <p:xfrm>
          <a:off x="5418138" y="5389563"/>
          <a:ext cx="222885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36" name="Equation" r:id="rId8" imgW="914400" imgH="279400" progId="Equation.DSMT4">
                  <p:embed/>
                </p:oleObj>
              </mc:Choice>
              <mc:Fallback>
                <p:oleObj name="Equation" r:id="rId8" imgW="914400" imgH="279400" progId="Equation.DSMT4">
                  <p:embed/>
                  <p:pic>
                    <p:nvPicPr>
                      <p:cNvPr id="0" name="Picture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8138" y="5389563"/>
                        <a:ext cx="2228850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3" name="Object 5"/>
          <p:cNvGraphicFramePr>
            <a:graphicFrameLocks noChangeAspect="1"/>
          </p:cNvGraphicFramePr>
          <p:nvPr/>
        </p:nvGraphicFramePr>
        <p:xfrm>
          <a:off x="5662205" y="4627685"/>
          <a:ext cx="16002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37" name="Equation" r:id="rId10" imgW="583947" imgH="228501" progId="Equation.DSMT4">
                  <p:embed/>
                </p:oleObj>
              </mc:Choice>
              <mc:Fallback>
                <p:oleObj name="Equation" r:id="rId10" imgW="583947" imgH="228501" progId="Equation.DSMT4">
                  <p:embed/>
                  <p:pic>
                    <p:nvPicPr>
                      <p:cNvPr id="0" name="Picture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2205" y="4627685"/>
                        <a:ext cx="1600200" cy="622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3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1</a:t>
            </a:r>
            <a:endParaRPr lang="he-IL" dirty="0"/>
          </a:p>
        </p:txBody>
      </p:sp>
      <p:sp>
        <p:nvSpPr>
          <p:cNvPr id="3" name="Rectangle 2"/>
          <p:cNvSpPr/>
          <p:nvPr/>
        </p:nvSpPr>
        <p:spPr>
          <a:xfrm>
            <a:off x="1463920" y="1316612"/>
            <a:ext cx="62161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itchFamily="34" charset="0"/>
              </a:rPr>
              <a:t>Corresponding points have multiple SIFT matches at multiple scales</a:t>
            </a:r>
            <a:endParaRPr lang="he-IL" sz="2400" dirty="0">
              <a:latin typeface="Arial" pitchFamily="34" charset="0"/>
            </a:endParaRP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 cstate="print"/>
          <a:srcRect l="423" t="828" r="52282" b="43612"/>
          <a:stretch>
            <a:fillRect/>
          </a:stretch>
        </p:blipFill>
        <p:spPr bwMode="auto">
          <a:xfrm>
            <a:off x="1063875" y="2329961"/>
            <a:ext cx="3279530" cy="2180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 cstate="print"/>
          <a:srcRect l="49620" t="828" r="3466" b="43612"/>
          <a:stretch>
            <a:fillRect/>
          </a:stretch>
        </p:blipFill>
        <p:spPr bwMode="auto">
          <a:xfrm>
            <a:off x="4791812" y="2329961"/>
            <a:ext cx="3253154" cy="2180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" name="Group 20"/>
          <p:cNvGrpSpPr/>
          <p:nvPr/>
        </p:nvGrpSpPr>
        <p:grpSpPr>
          <a:xfrm>
            <a:off x="103340" y="4073981"/>
            <a:ext cx="8899988" cy="2441131"/>
            <a:chOff x="103340" y="4073981"/>
            <a:chExt cx="8899988" cy="2441131"/>
          </a:xfrm>
        </p:grpSpPr>
        <p:sp>
          <p:nvSpPr>
            <p:cNvPr id="9" name="Rectangle 8"/>
            <p:cNvSpPr/>
            <p:nvPr/>
          </p:nvSpPr>
          <p:spPr bwMode="auto">
            <a:xfrm>
              <a:off x="5113705" y="5128308"/>
              <a:ext cx="3709605" cy="70045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36004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he-IL" sz="7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286021" y="5126983"/>
              <a:ext cx="3700936" cy="72777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36004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he-IL" sz="7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aphicFrame>
          <p:nvGraphicFramePr>
            <p:cNvPr id="12" name="Chart 11"/>
            <p:cNvGraphicFramePr/>
            <p:nvPr/>
          </p:nvGraphicFramePr>
          <p:xfrm>
            <a:off x="4934778" y="4073981"/>
            <a:ext cx="4068550" cy="24411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13" name="Chart 12"/>
            <p:cNvGraphicFramePr/>
            <p:nvPr/>
          </p:nvGraphicFramePr>
          <p:xfrm>
            <a:off x="103340" y="4073981"/>
            <a:ext cx="4068550" cy="24411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cxnSp>
        <p:nvCxnSpPr>
          <p:cNvPr id="14" name="Straight Arrow Connector 13"/>
          <p:cNvCxnSpPr/>
          <p:nvPr/>
        </p:nvCxnSpPr>
        <p:spPr>
          <a:xfrm flipV="1">
            <a:off x="4104362" y="5663270"/>
            <a:ext cx="901063" cy="10595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104362" y="5541424"/>
            <a:ext cx="901063" cy="10595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104362" y="5419580"/>
            <a:ext cx="901063" cy="10595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104362" y="5297735"/>
            <a:ext cx="901063" cy="10595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104362" y="5175890"/>
            <a:ext cx="901063" cy="10595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1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7" t="23507" r="26680" b="11194"/>
          <a:stretch/>
        </p:blipFill>
        <p:spPr bwMode="auto">
          <a:xfrm>
            <a:off x="2625237" y="1328513"/>
            <a:ext cx="4400151" cy="3918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 rot="16200000">
            <a:off x="450574" y="2890300"/>
            <a:ext cx="2690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smtClean="0">
                <a:cs typeface="Times New Roman" pitchFamily="18" charset="0"/>
              </a:rPr>
              <a:t>Left image SIFTs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77512" y="5623313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smtClean="0">
                <a:cs typeface="Times New Roman" pitchFamily="18" charset="0"/>
              </a:rPr>
              <a:t>Right image SIFTs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88748" y="5258136"/>
            <a:ext cx="59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cs typeface="Times New Roman" pitchFamily="18" charset="0"/>
              </a:rPr>
              <a:t>12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19438" y="5258136"/>
            <a:ext cx="59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cs typeface="Times New Roman" pitchFamily="18" charset="0"/>
              </a:rPr>
              <a:t>10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50128" y="5258136"/>
            <a:ext cx="59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cs typeface="Times New Roman" pitchFamily="18" charset="0"/>
              </a:rPr>
              <a:t>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80818" y="5258136"/>
            <a:ext cx="59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cs typeface="Times New Roman" pitchFamily="18" charset="0"/>
              </a:rPr>
              <a:t>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11508" y="5258136"/>
            <a:ext cx="59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cs typeface="Times New Roman" pitchFamily="18" charset="0"/>
              </a:rPr>
              <a:t>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6536" y="5253165"/>
            <a:ext cx="59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cs typeface="Times New Roman" pitchFamily="18" charset="0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04604" y="5258136"/>
            <a:ext cx="59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cs typeface="Times New Roman" pitchFamily="18" charset="0"/>
              </a:rPr>
              <a:t>24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35298" y="5258136"/>
            <a:ext cx="59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cs typeface="Times New Roman" pitchFamily="18" charset="0"/>
              </a:rPr>
              <a:t>22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65988" y="5258136"/>
            <a:ext cx="59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cs typeface="Times New Roman" pitchFamily="18" charset="0"/>
              </a:rPr>
              <a:t>20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96678" y="5258136"/>
            <a:ext cx="59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cs typeface="Times New Roman" pitchFamily="18" charset="0"/>
              </a:rPr>
              <a:t>18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27368" y="5258136"/>
            <a:ext cx="59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cs typeface="Times New Roman" pitchFamily="18" charset="0"/>
              </a:rPr>
              <a:t>16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58058" y="5258136"/>
            <a:ext cx="59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cs typeface="Times New Roman" pitchFamily="18" charset="0"/>
              </a:rPr>
              <a:t>14</a:t>
            </a:r>
          </a:p>
        </p:txBody>
      </p:sp>
      <p:sp>
        <p:nvSpPr>
          <p:cNvPr id="17" name="TextBox 16"/>
          <p:cNvSpPr txBox="1"/>
          <p:nvPr/>
        </p:nvSpPr>
        <p:spPr>
          <a:xfrm rot="16200000" flipH="1">
            <a:off x="2089449" y="2975072"/>
            <a:ext cx="544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cs typeface="Times New Roman" pitchFamily="18" charset="0"/>
              </a:rPr>
              <a:t>12</a:t>
            </a:r>
          </a:p>
        </p:txBody>
      </p:sp>
      <p:sp>
        <p:nvSpPr>
          <p:cNvPr id="18" name="TextBox 17"/>
          <p:cNvSpPr txBox="1"/>
          <p:nvPr/>
        </p:nvSpPr>
        <p:spPr>
          <a:xfrm rot="16200000" flipH="1">
            <a:off x="2089449" y="2651840"/>
            <a:ext cx="544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cs typeface="Times New Roman" pitchFamily="18" charset="0"/>
              </a:rPr>
              <a:t>10</a:t>
            </a:r>
          </a:p>
        </p:txBody>
      </p:sp>
      <p:sp>
        <p:nvSpPr>
          <p:cNvPr id="19" name="TextBox 18"/>
          <p:cNvSpPr txBox="1"/>
          <p:nvPr/>
        </p:nvSpPr>
        <p:spPr>
          <a:xfrm rot="16200000" flipH="1">
            <a:off x="2089449" y="2328608"/>
            <a:ext cx="544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cs typeface="Times New Roman" pitchFamily="18" charset="0"/>
              </a:rPr>
              <a:t>8</a:t>
            </a:r>
          </a:p>
        </p:txBody>
      </p:sp>
      <p:sp>
        <p:nvSpPr>
          <p:cNvPr id="20" name="TextBox 19"/>
          <p:cNvSpPr txBox="1"/>
          <p:nvPr/>
        </p:nvSpPr>
        <p:spPr>
          <a:xfrm rot="16200000" flipH="1">
            <a:off x="2089449" y="2005376"/>
            <a:ext cx="544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cs typeface="Times New Roman" pitchFamily="18" charset="0"/>
              </a:rPr>
              <a:t>6</a:t>
            </a:r>
          </a:p>
        </p:txBody>
      </p:sp>
      <p:sp>
        <p:nvSpPr>
          <p:cNvPr id="21" name="TextBox 20"/>
          <p:cNvSpPr txBox="1"/>
          <p:nvPr/>
        </p:nvSpPr>
        <p:spPr>
          <a:xfrm rot="16200000" flipH="1">
            <a:off x="2089449" y="1682144"/>
            <a:ext cx="544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cs typeface="Times New Roman" pitchFamily="18" charset="0"/>
              </a:rPr>
              <a:t>4</a:t>
            </a:r>
          </a:p>
        </p:txBody>
      </p:sp>
      <p:sp>
        <p:nvSpPr>
          <p:cNvPr id="22" name="TextBox 21"/>
          <p:cNvSpPr txBox="1"/>
          <p:nvPr/>
        </p:nvSpPr>
        <p:spPr>
          <a:xfrm rot="16200000" flipH="1">
            <a:off x="2084478" y="1358912"/>
            <a:ext cx="544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cs typeface="Times New Roman" pitchFamily="18" charset="0"/>
              </a:rPr>
              <a:t>2</a:t>
            </a:r>
          </a:p>
        </p:txBody>
      </p:sp>
      <p:sp>
        <p:nvSpPr>
          <p:cNvPr id="23" name="TextBox 22"/>
          <p:cNvSpPr txBox="1"/>
          <p:nvPr/>
        </p:nvSpPr>
        <p:spPr>
          <a:xfrm rot="16200000" flipH="1">
            <a:off x="2089449" y="4914459"/>
            <a:ext cx="544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cs typeface="Times New Roman" pitchFamily="18" charset="0"/>
              </a:rPr>
              <a:t>24</a:t>
            </a:r>
          </a:p>
        </p:txBody>
      </p:sp>
      <p:sp>
        <p:nvSpPr>
          <p:cNvPr id="24" name="TextBox 23"/>
          <p:cNvSpPr txBox="1"/>
          <p:nvPr/>
        </p:nvSpPr>
        <p:spPr>
          <a:xfrm rot="16200000" flipH="1">
            <a:off x="2089449" y="4591232"/>
            <a:ext cx="544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cs typeface="Times New Roman" pitchFamily="18" charset="0"/>
              </a:rPr>
              <a:t>22</a:t>
            </a:r>
          </a:p>
        </p:txBody>
      </p:sp>
      <p:sp>
        <p:nvSpPr>
          <p:cNvPr id="25" name="TextBox 24"/>
          <p:cNvSpPr txBox="1"/>
          <p:nvPr/>
        </p:nvSpPr>
        <p:spPr>
          <a:xfrm rot="16200000" flipH="1">
            <a:off x="2089449" y="4268000"/>
            <a:ext cx="544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cs typeface="Times New Roman" pitchFamily="18" charset="0"/>
              </a:rPr>
              <a:t>20</a:t>
            </a:r>
          </a:p>
        </p:txBody>
      </p:sp>
      <p:sp>
        <p:nvSpPr>
          <p:cNvPr id="26" name="TextBox 25"/>
          <p:cNvSpPr txBox="1"/>
          <p:nvPr/>
        </p:nvSpPr>
        <p:spPr>
          <a:xfrm rot="16200000" flipH="1">
            <a:off x="2089449" y="3944768"/>
            <a:ext cx="544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cs typeface="Times New Roman" pitchFamily="18" charset="0"/>
              </a:rPr>
              <a:t>18</a:t>
            </a:r>
          </a:p>
        </p:txBody>
      </p:sp>
      <p:sp>
        <p:nvSpPr>
          <p:cNvPr id="27" name="TextBox 26"/>
          <p:cNvSpPr txBox="1"/>
          <p:nvPr/>
        </p:nvSpPr>
        <p:spPr>
          <a:xfrm rot="16200000" flipH="1">
            <a:off x="2089449" y="3621536"/>
            <a:ext cx="544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cs typeface="Times New Roman" pitchFamily="18" charset="0"/>
              </a:rPr>
              <a:t>16</a:t>
            </a:r>
          </a:p>
        </p:txBody>
      </p:sp>
      <p:sp>
        <p:nvSpPr>
          <p:cNvPr id="28" name="TextBox 27"/>
          <p:cNvSpPr txBox="1"/>
          <p:nvPr/>
        </p:nvSpPr>
        <p:spPr>
          <a:xfrm rot="16200000" flipH="1">
            <a:off x="2089449" y="3298304"/>
            <a:ext cx="544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cs typeface="Times New Roman" pitchFamily="18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37451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Matching ver.1</a:t>
            </a:r>
            <a:endParaRPr lang="he-IL" dirty="0"/>
          </a:p>
        </p:txBody>
      </p:sp>
      <p:sp>
        <p:nvSpPr>
          <p:cNvPr id="3" name="Rectangle 2"/>
          <p:cNvSpPr/>
          <p:nvPr/>
        </p:nvSpPr>
        <p:spPr>
          <a:xfrm>
            <a:off x="1028700" y="1316612"/>
            <a:ext cx="22068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 smtClean="0">
                <a:latin typeface="Arial" pitchFamily="34" charset="0"/>
              </a:rPr>
              <a:t>Use set-to-set distance:</a:t>
            </a:r>
            <a:endParaRPr lang="he-IL" sz="2400" dirty="0">
              <a:latin typeface="Arial" pitchFamily="34" charset="0"/>
            </a:endParaRP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 cstate="print"/>
          <a:srcRect l="423" t="828" r="52282" b="43612"/>
          <a:stretch>
            <a:fillRect/>
          </a:stretch>
        </p:blipFill>
        <p:spPr bwMode="auto">
          <a:xfrm>
            <a:off x="1063875" y="2329961"/>
            <a:ext cx="3279530" cy="2180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 cstate="print"/>
          <a:srcRect l="49620" t="828" r="3466" b="43612"/>
          <a:stretch>
            <a:fillRect/>
          </a:stretch>
        </p:blipFill>
        <p:spPr bwMode="auto">
          <a:xfrm>
            <a:off x="4791812" y="2329961"/>
            <a:ext cx="3253154" cy="2180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4274" name="Object 2"/>
          <p:cNvGraphicFramePr>
            <a:graphicFrameLocks noChangeAspect="1"/>
          </p:cNvGraphicFramePr>
          <p:nvPr/>
        </p:nvGraphicFramePr>
        <p:xfrm>
          <a:off x="3370263" y="1441450"/>
          <a:ext cx="4359275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51" name="Equation" r:id="rId4" imgW="1892300" imgH="254000" progId="Equation.DSMT4">
                  <p:embed/>
                </p:oleObj>
              </mc:Choice>
              <mc:Fallback>
                <p:oleObj name="Equation" r:id="rId4" imgW="1892300" imgH="254000" progId="Equation.DSMT4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0263" y="1441450"/>
                        <a:ext cx="4359275" cy="650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 bwMode="auto">
          <a:xfrm>
            <a:off x="5113705" y="5128308"/>
            <a:ext cx="3709605" cy="7004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36004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7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86021" y="5126983"/>
            <a:ext cx="3700936" cy="72777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36004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7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03340" y="4073981"/>
            <a:ext cx="8899988" cy="2441131"/>
            <a:chOff x="727720" y="18401558"/>
            <a:chExt cx="10001288" cy="2743200"/>
          </a:xfrm>
        </p:grpSpPr>
        <p:graphicFrame>
          <p:nvGraphicFramePr>
            <p:cNvPr id="11" name="Chart 10"/>
            <p:cNvGraphicFramePr/>
            <p:nvPr/>
          </p:nvGraphicFramePr>
          <p:xfrm>
            <a:off x="6157008" y="18401558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aphicFrame>
          <p:nvGraphicFramePr>
            <p:cNvPr id="12" name="Chart 11"/>
            <p:cNvGraphicFramePr/>
            <p:nvPr/>
          </p:nvGraphicFramePr>
          <p:xfrm>
            <a:off x="727720" y="18401558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cxnSp>
          <p:nvCxnSpPr>
            <p:cNvPr id="13" name="Straight Arrow Connector 12"/>
            <p:cNvCxnSpPr/>
            <p:nvPr/>
          </p:nvCxnSpPr>
          <p:spPr>
            <a:xfrm flipV="1">
              <a:off x="5223835" y="20187508"/>
              <a:ext cx="1012562" cy="11906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5223835" y="20050584"/>
              <a:ext cx="1012562" cy="11906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5223835" y="19913663"/>
              <a:ext cx="1012562" cy="11906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5223835" y="19776741"/>
              <a:ext cx="1012562" cy="11906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5223835" y="19639819"/>
              <a:ext cx="1012562" cy="11906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Illustrate</a:t>
            </a:r>
            <a:endParaRPr lang="he-IL" dirty="0"/>
          </a:p>
        </p:txBody>
      </p:sp>
      <p:cxnSp>
        <p:nvCxnSpPr>
          <p:cNvPr id="3" name="Straight Arrow Connector 2"/>
          <p:cNvCxnSpPr/>
          <p:nvPr/>
        </p:nvCxnSpPr>
        <p:spPr>
          <a:xfrm rot="16200000" flipV="1">
            <a:off x="253103" y="4751768"/>
            <a:ext cx="3492000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649698" y="5831944"/>
            <a:ext cx="5807511" cy="1035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029201" y="1546412"/>
            <a:ext cx="332142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800" dirty="0" smtClean="0">
                <a:latin typeface="Calibri" pitchFamily="34" charset="0"/>
              </a:rPr>
              <a:t>…if SIFTs were 2D</a:t>
            </a:r>
            <a:endParaRPr lang="he-IL" sz="2800" dirty="0" smtClean="0">
              <a:latin typeface="Calibri" pitchFamily="34" charset="0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 flipV="1">
            <a:off x="2279282" y="5425405"/>
            <a:ext cx="144000" cy="144000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 flipV="1">
            <a:off x="2767858" y="5053369"/>
            <a:ext cx="144000" cy="144000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 flipV="1">
            <a:off x="2974047" y="4372051"/>
            <a:ext cx="144000" cy="144000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 flipV="1">
            <a:off x="3637436" y="4080698"/>
            <a:ext cx="144000" cy="144000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 flipV="1">
            <a:off x="3883964" y="3466616"/>
            <a:ext cx="144000" cy="144000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 flipV="1">
            <a:off x="4238070" y="3040794"/>
            <a:ext cx="144000" cy="144000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 flipV="1">
            <a:off x="5157642" y="2941664"/>
            <a:ext cx="144000" cy="144000"/>
          </a:xfrm>
          <a:prstGeom prst="ellipse">
            <a:avLst/>
          </a:prstGeom>
          <a:solidFill>
            <a:srgbClr val="00FF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 flipV="1">
            <a:off x="4691477" y="3094064"/>
            <a:ext cx="144000" cy="144000"/>
          </a:xfrm>
          <a:prstGeom prst="ellipse">
            <a:avLst/>
          </a:prstGeom>
          <a:solidFill>
            <a:srgbClr val="00FF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 flipV="1">
            <a:off x="4400124" y="3676770"/>
            <a:ext cx="144000" cy="144000"/>
          </a:xfrm>
          <a:prstGeom prst="ellipse">
            <a:avLst/>
          </a:prstGeom>
          <a:solidFill>
            <a:srgbClr val="00FF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 flipV="1">
            <a:off x="4216348" y="4232582"/>
            <a:ext cx="144000" cy="144000"/>
          </a:xfrm>
          <a:prstGeom prst="ellipse">
            <a:avLst/>
          </a:prstGeom>
          <a:solidFill>
            <a:srgbClr val="00FF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 flipV="1">
            <a:off x="3346771" y="4680817"/>
            <a:ext cx="144000" cy="144000"/>
          </a:xfrm>
          <a:prstGeom prst="ellipse">
            <a:avLst/>
          </a:prstGeom>
          <a:solidFill>
            <a:srgbClr val="00FF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 flipV="1">
            <a:off x="3203336" y="5155947"/>
            <a:ext cx="144000" cy="144000"/>
          </a:xfrm>
          <a:prstGeom prst="ellipse">
            <a:avLst/>
          </a:prstGeom>
          <a:solidFill>
            <a:srgbClr val="00FF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205826" name="Object 2"/>
          <p:cNvGraphicFramePr>
            <a:graphicFrameLocks noChangeAspect="1"/>
          </p:cNvGraphicFramePr>
          <p:nvPr/>
        </p:nvGraphicFramePr>
        <p:xfrm>
          <a:off x="3746500" y="2240990"/>
          <a:ext cx="590550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10" name="Equation" r:id="rId3" imgW="241195" imgH="241195" progId="Equation.DSMT4">
                  <p:embed/>
                </p:oleObj>
              </mc:Choice>
              <mc:Fallback>
                <p:oleObj name="Equation" r:id="rId3" imgW="241195" imgH="241195" progId="Equation.DSMT4">
                  <p:embed/>
                  <p:pic>
                    <p:nvPicPr>
                      <p:cNvPr id="0" name="Picture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6500" y="2240990"/>
                        <a:ext cx="590550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827" name="Object 3"/>
          <p:cNvGraphicFramePr>
            <a:graphicFrameLocks noChangeAspect="1"/>
          </p:cNvGraphicFramePr>
          <p:nvPr/>
        </p:nvGraphicFramePr>
        <p:xfrm>
          <a:off x="3450665" y="5119314"/>
          <a:ext cx="650875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11" name="Equation" r:id="rId5" imgW="266469" imgH="241091" progId="Equation.DSMT4">
                  <p:embed/>
                </p:oleObj>
              </mc:Choice>
              <mc:Fallback>
                <p:oleObj name="Equation" r:id="rId5" imgW="266469" imgH="241091" progId="Equation.DSMT4">
                  <p:embed/>
                  <p:pic>
                    <p:nvPicPr>
                      <p:cNvPr id="0" name="Picture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0665" y="5119314"/>
                        <a:ext cx="650875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828" name="Object 4"/>
          <p:cNvGraphicFramePr>
            <a:graphicFrameLocks noChangeAspect="1"/>
          </p:cNvGraphicFramePr>
          <p:nvPr/>
        </p:nvGraphicFramePr>
        <p:xfrm>
          <a:off x="1920502" y="4659873"/>
          <a:ext cx="558800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12" name="Equation" r:id="rId7" imgW="228600" imgH="241300" progId="Equation.DSMT4">
                  <p:embed/>
                </p:oleObj>
              </mc:Choice>
              <mc:Fallback>
                <p:oleObj name="Equation" r:id="rId7" imgW="228600" imgH="241300" progId="Equation.DSMT4">
                  <p:embed/>
                  <p:pic>
                    <p:nvPicPr>
                      <p:cNvPr id="0" name="Picture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0502" y="4659873"/>
                        <a:ext cx="558800" cy="658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829" name="Object 5"/>
          <p:cNvGraphicFramePr>
            <a:graphicFrameLocks noChangeAspect="1"/>
          </p:cNvGraphicFramePr>
          <p:nvPr/>
        </p:nvGraphicFramePr>
        <p:xfrm>
          <a:off x="5587533" y="2686704"/>
          <a:ext cx="681037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13" name="Equation" r:id="rId9" imgW="279279" imgH="241195" progId="Equation.DSMT4">
                  <p:embed/>
                </p:oleObj>
              </mc:Choice>
              <mc:Fallback>
                <p:oleObj name="Equation" r:id="rId9" imgW="279279" imgH="241195" progId="Equation.DSMT4">
                  <p:embed/>
                  <p:pic>
                    <p:nvPicPr>
                      <p:cNvPr id="0" name="Picture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7533" y="2686704"/>
                        <a:ext cx="681037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205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205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5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1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5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2</a:t>
            </a:r>
            <a:endParaRPr lang="he-IL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 cstate="print"/>
          <a:srcRect l="423" t="828" r="52282" b="43612"/>
          <a:stretch>
            <a:fillRect/>
          </a:stretch>
        </p:blipFill>
        <p:spPr bwMode="auto">
          <a:xfrm>
            <a:off x="1063875" y="2329961"/>
            <a:ext cx="3279530" cy="2180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 cstate="print"/>
          <a:srcRect l="49620" t="828" r="3466" b="43612"/>
          <a:stretch>
            <a:fillRect/>
          </a:stretch>
        </p:blipFill>
        <p:spPr bwMode="auto">
          <a:xfrm>
            <a:off x="4791812" y="2329961"/>
            <a:ext cx="3253154" cy="2180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 bwMode="auto">
          <a:xfrm>
            <a:off x="5113705" y="5128308"/>
            <a:ext cx="3709605" cy="7004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36004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7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86021" y="5126983"/>
            <a:ext cx="3700936" cy="72777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36004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7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" name="Group 10"/>
          <p:cNvGrpSpPr>
            <a:grpSpLocks noChangeAspect="1"/>
          </p:cNvGrpSpPr>
          <p:nvPr/>
        </p:nvGrpSpPr>
        <p:grpSpPr>
          <a:xfrm>
            <a:off x="103340" y="4073981"/>
            <a:ext cx="8899988" cy="2441131"/>
            <a:chOff x="727720" y="18401558"/>
            <a:chExt cx="10001288" cy="2743200"/>
          </a:xfrm>
        </p:grpSpPr>
        <p:graphicFrame>
          <p:nvGraphicFramePr>
            <p:cNvPr id="12" name="Chart 11"/>
            <p:cNvGraphicFramePr/>
            <p:nvPr/>
          </p:nvGraphicFramePr>
          <p:xfrm>
            <a:off x="6157008" y="18401558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13" name="Chart 12"/>
            <p:cNvGraphicFramePr/>
            <p:nvPr/>
          </p:nvGraphicFramePr>
          <p:xfrm>
            <a:off x="727720" y="18401558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cxnSp>
          <p:nvCxnSpPr>
            <p:cNvPr id="14" name="Straight Arrow Connector 13"/>
            <p:cNvCxnSpPr/>
            <p:nvPr/>
          </p:nvCxnSpPr>
          <p:spPr>
            <a:xfrm flipV="1">
              <a:off x="5223835" y="20187508"/>
              <a:ext cx="1012562" cy="11906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5223835" y="20050584"/>
              <a:ext cx="1012562" cy="11906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5223835" y="19913663"/>
              <a:ext cx="1012562" cy="11906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5223835" y="19776741"/>
              <a:ext cx="1012562" cy="11906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5223835" y="19639819"/>
              <a:ext cx="1012562" cy="11906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/>
          <p:cNvSpPr/>
          <p:nvPr/>
        </p:nvSpPr>
        <p:spPr>
          <a:xfrm>
            <a:off x="1463920" y="1316612"/>
            <a:ext cx="62161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itchFamily="34" charset="0"/>
              </a:rPr>
              <a:t>SIFT changes gradually across scales</a:t>
            </a:r>
            <a:endParaRPr lang="he-IL" sz="2400" dirty="0">
              <a:latin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63920" y="1776741"/>
            <a:ext cx="62161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itchFamily="34" charset="0"/>
              </a:rPr>
              <a:t>Suggests they reside on manifold</a:t>
            </a:r>
            <a:endParaRPr lang="he-IL" sz="2400" dirty="0">
              <a:latin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Assumption</a:t>
            </a:r>
            <a:endParaRPr lang="he-IL" dirty="0"/>
          </a:p>
        </p:txBody>
      </p:sp>
      <p:sp>
        <p:nvSpPr>
          <p:cNvPr id="3" name="Rectangle 2"/>
          <p:cNvSpPr/>
          <p:nvPr/>
        </p:nvSpPr>
        <p:spPr>
          <a:xfrm>
            <a:off x="848458" y="1299020"/>
            <a:ext cx="74470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itchFamily="34" charset="0"/>
              </a:rPr>
              <a:t>SIFTs in multi-scales lie close to a linear subspace</a:t>
            </a:r>
            <a:endParaRPr lang="he-IL" sz="2400" dirty="0">
              <a:latin typeface="Arial" pitchFamily="34" charset="0"/>
            </a:endParaRPr>
          </a:p>
        </p:txBody>
      </p:sp>
      <p:pic>
        <p:nvPicPr>
          <p:cNvPr id="4" name="Picture 2" descr="C:\Documents and Settings\user\My Documents\Work\Students\Viki\img_147_frames_scale123.jpg"/>
          <p:cNvPicPr>
            <a:picLocks noChangeAspect="1" noChangeArrowheads="1"/>
          </p:cNvPicPr>
          <p:nvPr/>
        </p:nvPicPr>
        <p:blipFill>
          <a:blip r:embed="rId3" cstate="print"/>
          <a:srcRect l="17903" t="17377" r="18170" b="26762"/>
          <a:stretch>
            <a:fillRect/>
          </a:stretch>
        </p:blipFill>
        <p:spPr bwMode="auto">
          <a:xfrm>
            <a:off x="6203853" y="2716833"/>
            <a:ext cx="2280725" cy="1494692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369277" y="2454403"/>
            <a:ext cx="18903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 smtClean="0">
                <a:latin typeface="Arial" pitchFamily="34" charset="0"/>
              </a:rPr>
              <a:t>Fixed local statistics :</a:t>
            </a:r>
            <a:endParaRPr lang="en-US" sz="2400" dirty="0">
              <a:latin typeface="Arial" pitchFamily="34" charset="0"/>
            </a:endParaRPr>
          </a:p>
        </p:txBody>
      </p:sp>
      <p:graphicFrame>
        <p:nvGraphicFramePr>
          <p:cNvPr id="18" name="Object 2"/>
          <p:cNvGraphicFramePr>
            <a:graphicFrameLocks noChangeAspect="1"/>
          </p:cNvGraphicFramePr>
          <p:nvPr/>
        </p:nvGraphicFramePr>
        <p:xfrm>
          <a:off x="2163763" y="2438400"/>
          <a:ext cx="1854200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64" name="Equation" r:id="rId4" imgW="571252" imgH="253890" progId="Equation.DSMT4">
                  <p:embed/>
                </p:oleObj>
              </mc:Choice>
              <mc:Fallback>
                <p:oleObj name="Equation" r:id="rId4" imgW="571252" imgH="253890" progId="Equation.DSMT4">
                  <p:embed/>
                  <p:pic>
                    <p:nvPicPr>
                      <p:cNvPr id="0" name="Picture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3763" y="2438400"/>
                        <a:ext cx="1854200" cy="920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/>
          <p:cNvSpPr/>
          <p:nvPr/>
        </p:nvSpPr>
        <p:spPr>
          <a:xfrm>
            <a:off x="369277" y="3749803"/>
            <a:ext cx="26308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 smtClean="0">
                <a:latin typeface="Arial" pitchFamily="34" charset="0"/>
              </a:rPr>
              <a:t>Gradual changes across scales:</a:t>
            </a:r>
          </a:p>
        </p:txBody>
      </p:sp>
      <p:graphicFrame>
        <p:nvGraphicFramePr>
          <p:cNvPr id="28" name="Object 3"/>
          <p:cNvGraphicFramePr>
            <a:graphicFrameLocks noChangeAspect="1"/>
          </p:cNvGraphicFramePr>
          <p:nvPr/>
        </p:nvGraphicFramePr>
        <p:xfrm>
          <a:off x="2930525" y="3636963"/>
          <a:ext cx="2967038" cy="129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65" name="Equation" r:id="rId6" imgW="914003" imgH="355446" progId="Equation.DSMT4">
                  <p:embed/>
                </p:oleObj>
              </mc:Choice>
              <mc:Fallback>
                <p:oleObj name="Equation" r:id="rId6" imgW="914003" imgH="355446" progId="Equation.DSMT4">
                  <p:embed/>
                  <p:pic>
                    <p:nvPicPr>
                      <p:cNvPr id="0" name="Picture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0525" y="3636963"/>
                        <a:ext cx="2967038" cy="1292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3" name="Object 7"/>
          <p:cNvGraphicFramePr>
            <a:graphicFrameLocks noChangeAspect="1"/>
          </p:cNvGraphicFramePr>
          <p:nvPr/>
        </p:nvGraphicFramePr>
        <p:xfrm>
          <a:off x="1522413" y="5243513"/>
          <a:ext cx="610235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66" name="Equation" r:id="rId8" imgW="2501900" imgH="279400" progId="Equation.DSMT4">
                  <p:embed/>
                </p:oleObj>
              </mc:Choice>
              <mc:Fallback>
                <p:oleObj name="Equation" r:id="rId8" imgW="2501900" imgH="279400" progId="Equation.DSMT4">
                  <p:embed/>
                  <p:pic>
                    <p:nvPicPr>
                      <p:cNvPr id="0" name="Picture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2413" y="5243513"/>
                        <a:ext cx="6102350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/>
          <p:cNvSpPr txBox="1"/>
          <p:nvPr/>
        </p:nvSpPr>
        <p:spPr>
          <a:xfrm rot="496523">
            <a:off x="4589584" y="4848954"/>
            <a:ext cx="1336431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Tempus Sans ITC" pitchFamily="82" charset="0"/>
              </a:rPr>
              <a:t>basis</a:t>
            </a:r>
            <a:endParaRPr lang="he-IL" sz="3200" b="1" dirty="0" smtClean="0">
              <a:solidFill>
                <a:srgbClr val="FF0000"/>
              </a:solidFill>
              <a:latin typeface="Tempus Sans ITC" pitchFamily="82" charset="0"/>
            </a:endParaRPr>
          </a:p>
        </p:txBody>
      </p:sp>
      <p:sp>
        <p:nvSpPr>
          <p:cNvPr id="38" name="Arc 37"/>
          <p:cNvSpPr/>
          <p:nvPr/>
        </p:nvSpPr>
        <p:spPr>
          <a:xfrm rot="20981224">
            <a:off x="4200379" y="5984235"/>
            <a:ext cx="1853580" cy="835269"/>
          </a:xfrm>
          <a:prstGeom prst="arc">
            <a:avLst>
              <a:gd name="adj1" fmla="val 13152429"/>
              <a:gd name="adj2" fmla="val 20818614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5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  <p:bldP spid="27" grpId="0"/>
      <p:bldP spid="33" grpId="0"/>
      <p:bldP spid="3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70030" y="1075592"/>
            <a:ext cx="4938712" cy="4194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74133" y="6462291"/>
            <a:ext cx="12430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Arial" pitchFamily="34" charset="0"/>
              </a:rPr>
              <a:t>[</a:t>
            </a:r>
            <a:r>
              <a:rPr lang="en-US" sz="1200" dirty="0" err="1"/>
              <a:t>Szeliski</a:t>
            </a:r>
            <a:r>
              <a:rPr lang="en-US" sz="1200" dirty="0" err="1" smtClean="0">
                <a:latin typeface="Arial" pitchFamily="34" charset="0"/>
              </a:rPr>
              <a:t>’s</a:t>
            </a:r>
            <a:r>
              <a:rPr lang="en-US" sz="1200" dirty="0" smtClean="0">
                <a:latin typeface="Arial" pitchFamily="34" charset="0"/>
              </a:rPr>
              <a:t> book]</a:t>
            </a:r>
            <a:endParaRPr lang="en-US" sz="1200" dirty="0">
              <a:latin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8427" y="1292491"/>
            <a:ext cx="2913181" cy="20313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 dirty="0" smtClean="0">
                <a:latin typeface="Arial" pitchFamily="34" charset="0"/>
              </a:rPr>
              <a:t>Observation:</a:t>
            </a:r>
          </a:p>
          <a:p>
            <a:r>
              <a:rPr lang="en-US" sz="2800" dirty="0" smtClean="0">
                <a:latin typeface="Arial" pitchFamily="34" charset="0"/>
              </a:rPr>
              <a:t>Invariant detectors require dominant scales </a:t>
            </a:r>
            <a:endParaRPr lang="he-IL" sz="2800" dirty="0" smtClean="0">
              <a:latin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7449" y="2775105"/>
            <a:ext cx="2913181" cy="20313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 smtClean="0">
                <a:latin typeface="Arial" pitchFamily="34" charset="0"/>
              </a:rPr>
              <a:t/>
            </a:r>
            <a:br>
              <a:rPr lang="en-US" sz="2800" dirty="0" smtClean="0">
                <a:latin typeface="Arial" pitchFamily="34" charset="0"/>
              </a:rPr>
            </a:br>
            <a:r>
              <a:rPr lang="en-US" sz="2800" b="1" dirty="0" smtClean="0">
                <a:latin typeface="Arial" pitchFamily="34" charset="0"/>
              </a:rPr>
              <a:t>BUT</a:t>
            </a:r>
            <a:r>
              <a:rPr lang="en-US" sz="2800" dirty="0" smtClean="0">
                <a:latin typeface="Arial" pitchFamily="34" charset="0"/>
              </a:rPr>
              <a:t/>
            </a:r>
            <a:br>
              <a:rPr lang="en-US" sz="2800" dirty="0" smtClean="0">
                <a:latin typeface="Arial" pitchFamily="34" charset="0"/>
              </a:rPr>
            </a:br>
            <a:endParaRPr lang="en-US" sz="2800" dirty="0" smtClean="0">
              <a:latin typeface="Arial" pitchFamily="34" charset="0"/>
            </a:endParaRPr>
          </a:p>
          <a:p>
            <a:endParaRPr lang="he-IL" sz="2800" dirty="0" smtClean="0">
              <a:latin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8427" y="3635904"/>
            <a:ext cx="2913181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 smtClean="0">
                <a:latin typeface="Arial" pitchFamily="34" charset="0"/>
              </a:rPr>
              <a:t>Most pixels do not have such scales</a:t>
            </a:r>
            <a:endParaRPr lang="he-IL" sz="2800" dirty="0" smtClean="0">
              <a:latin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uiExpand="1" build="p" bldLvl="2"/>
      <p:bldP spid="9" grpId="0" build="p" bldLvl="2"/>
      <p:bldP spid="11" grpId="0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D:\talhassner\My Docs\conf-CVPR-2012\ver_b\Figures\Figure3\results\img15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9394" y="2239106"/>
            <a:ext cx="3304980" cy="2196000"/>
          </a:xfrm>
          <a:prstGeom prst="rect">
            <a:avLst/>
          </a:prstGeom>
          <a:noFill/>
          <a:scene3d>
            <a:camera prst="perspectiveRelaxed"/>
            <a:lightRig rig="threePt" dir="t"/>
          </a:scene3d>
        </p:spPr>
      </p:pic>
      <p:sp>
        <p:nvSpPr>
          <p:cNvPr id="3" name="Oval 2"/>
          <p:cNvSpPr>
            <a:spLocks noChangeAspect="1"/>
          </p:cNvSpPr>
          <p:nvPr/>
        </p:nvSpPr>
        <p:spPr>
          <a:xfrm>
            <a:off x="2221897" y="2775815"/>
            <a:ext cx="540000" cy="54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scene3d>
            <a:camera prst="perspectiveRelaxed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2131897" y="2685815"/>
            <a:ext cx="720000" cy="72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scene3d>
            <a:camera prst="perspectiveRelaxed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2041897" y="2595815"/>
            <a:ext cx="900000" cy="90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scene3d>
            <a:camera prst="perspectiveRelaxed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1951897" y="2505815"/>
            <a:ext cx="1080000" cy="108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scene3d>
            <a:camera prst="perspectiveRelaxed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So, for each pixel…</a:t>
            </a:r>
            <a:endParaRPr lang="he-IL" dirty="0"/>
          </a:p>
        </p:txBody>
      </p:sp>
      <p:graphicFrame>
        <p:nvGraphicFramePr>
          <p:cNvPr id="58370" name="Object 2"/>
          <p:cNvGraphicFramePr>
            <a:graphicFrameLocks noChangeAspect="1"/>
          </p:cNvGraphicFramePr>
          <p:nvPr/>
        </p:nvGraphicFramePr>
        <p:xfrm>
          <a:off x="5611813" y="2347913"/>
          <a:ext cx="2057400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24" name="Equation" r:id="rId4" imgW="838200" imgH="279400" progId="Equation.DSMT4">
                  <p:embed/>
                </p:oleObj>
              </mc:Choice>
              <mc:Fallback>
                <p:oleObj name="Equation" r:id="rId4" imgW="838200" imgH="279400" progId="Equation.DSMT4">
                  <p:embed/>
                  <p:pic>
                    <p:nvPicPr>
                      <p:cNvPr id="0" name="Picture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1813" y="2347913"/>
                        <a:ext cx="2057400" cy="687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2" name="Object 4"/>
          <p:cNvGraphicFramePr>
            <a:graphicFrameLocks noChangeAspect="1"/>
          </p:cNvGraphicFramePr>
          <p:nvPr/>
        </p:nvGraphicFramePr>
        <p:xfrm>
          <a:off x="5530850" y="3943350"/>
          <a:ext cx="2419350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25" name="Equation" r:id="rId6" imgW="952087" imgH="266584" progId="Equation.DSMT4">
                  <p:embed/>
                </p:oleObj>
              </mc:Choice>
              <mc:Fallback>
                <p:oleObj name="Equation" r:id="rId6" imgW="952087" imgH="266584" progId="Equation.DSMT4">
                  <p:embed/>
                  <p:pic>
                    <p:nvPicPr>
                      <p:cNvPr id="0" name="Picture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0850" y="3943350"/>
                        <a:ext cx="2419350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498730" y="1776034"/>
            <a:ext cx="428185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Extract SIFTs at multi-scales</a:t>
            </a:r>
            <a:endParaRPr lang="he-IL" sz="2800" dirty="0" smtClean="0">
              <a:latin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98730" y="3335193"/>
            <a:ext cx="428185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Compute basis (e.g., PCA)</a:t>
            </a:r>
            <a:endParaRPr lang="he-IL" sz="2800" dirty="0" smtClean="0">
              <a:latin typeface="Calibr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22231" y="4976451"/>
            <a:ext cx="5934807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This low-dim subspace reflects SIFT behavior through scales</a:t>
            </a:r>
            <a:endParaRPr lang="he-IL" sz="2800" dirty="0" smtClean="0">
              <a:latin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8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8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11" grpId="0"/>
      <p:bldP spid="12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Matching ver.2</a:t>
            </a:r>
            <a:endParaRPr lang="he-IL" dirty="0"/>
          </a:p>
        </p:txBody>
      </p:sp>
      <p:sp>
        <p:nvSpPr>
          <p:cNvPr id="3" name="Rectangle 2"/>
          <p:cNvSpPr/>
          <p:nvPr/>
        </p:nvSpPr>
        <p:spPr>
          <a:xfrm>
            <a:off x="1028700" y="1316612"/>
            <a:ext cx="22068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 smtClean="0">
                <a:latin typeface="Arial" pitchFamily="34" charset="0"/>
              </a:rPr>
              <a:t>Use subspace to subspace  distance:</a:t>
            </a:r>
            <a:endParaRPr lang="he-IL" sz="2400" dirty="0">
              <a:latin typeface="Arial" pitchFamily="34" charset="0"/>
            </a:endParaRP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 cstate="print"/>
          <a:srcRect l="423" t="828" r="52282" b="43612"/>
          <a:stretch>
            <a:fillRect/>
          </a:stretch>
        </p:blipFill>
        <p:spPr bwMode="auto">
          <a:xfrm>
            <a:off x="1063875" y="3042113"/>
            <a:ext cx="3279530" cy="2180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 cstate="print"/>
          <a:srcRect l="49620" t="828" r="3466" b="43612"/>
          <a:stretch>
            <a:fillRect/>
          </a:stretch>
        </p:blipFill>
        <p:spPr bwMode="auto">
          <a:xfrm>
            <a:off x="4791812" y="3042113"/>
            <a:ext cx="3253154" cy="2180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4274" name="Object 2"/>
          <p:cNvGraphicFramePr>
            <a:graphicFrameLocks noChangeAspect="1"/>
          </p:cNvGraphicFramePr>
          <p:nvPr/>
        </p:nvGraphicFramePr>
        <p:xfrm>
          <a:off x="3184525" y="1814513"/>
          <a:ext cx="4857750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39" name="Equation" r:id="rId4" imgW="2108200" imgH="279400" progId="Equation.DSMT4">
                  <p:embed/>
                </p:oleObj>
              </mc:Choice>
              <mc:Fallback>
                <p:oleObj name="Equation" r:id="rId4" imgW="2108200" imgH="279400" progId="Equation.DSMT4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4525" y="1814513"/>
                        <a:ext cx="4857750" cy="715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Illustrate</a:t>
            </a:r>
            <a:endParaRPr lang="he-IL" dirty="0"/>
          </a:p>
        </p:txBody>
      </p:sp>
      <p:cxnSp>
        <p:nvCxnSpPr>
          <p:cNvPr id="3" name="Straight Arrow Connector 2"/>
          <p:cNvCxnSpPr/>
          <p:nvPr/>
        </p:nvCxnSpPr>
        <p:spPr>
          <a:xfrm rot="16200000" flipV="1">
            <a:off x="253103" y="4751768"/>
            <a:ext cx="3492000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649698" y="5831944"/>
            <a:ext cx="5807511" cy="1035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>
            <a:spLocks noChangeAspect="1"/>
          </p:cNvSpPr>
          <p:nvPr/>
        </p:nvSpPr>
        <p:spPr>
          <a:xfrm flipV="1">
            <a:off x="2279282" y="5425405"/>
            <a:ext cx="144000" cy="144000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 flipV="1">
            <a:off x="2767858" y="5053369"/>
            <a:ext cx="144000" cy="144000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 flipV="1">
            <a:off x="2974047" y="4372051"/>
            <a:ext cx="144000" cy="144000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 flipV="1">
            <a:off x="3637436" y="4080698"/>
            <a:ext cx="144000" cy="144000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 flipV="1">
            <a:off x="3883964" y="3466616"/>
            <a:ext cx="144000" cy="144000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 flipV="1">
            <a:off x="4238070" y="3040794"/>
            <a:ext cx="144000" cy="144000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 flipV="1">
            <a:off x="5157642" y="2941664"/>
            <a:ext cx="144000" cy="144000"/>
          </a:xfrm>
          <a:prstGeom prst="ellipse">
            <a:avLst/>
          </a:prstGeom>
          <a:solidFill>
            <a:srgbClr val="00FF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 flipV="1">
            <a:off x="4691477" y="3094064"/>
            <a:ext cx="144000" cy="144000"/>
          </a:xfrm>
          <a:prstGeom prst="ellipse">
            <a:avLst/>
          </a:prstGeom>
          <a:solidFill>
            <a:srgbClr val="00FF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 flipV="1">
            <a:off x="4400124" y="3676770"/>
            <a:ext cx="144000" cy="144000"/>
          </a:xfrm>
          <a:prstGeom prst="ellipse">
            <a:avLst/>
          </a:prstGeom>
          <a:solidFill>
            <a:srgbClr val="00FF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 flipV="1">
            <a:off x="4216348" y="4232582"/>
            <a:ext cx="144000" cy="144000"/>
          </a:xfrm>
          <a:prstGeom prst="ellipse">
            <a:avLst/>
          </a:prstGeom>
          <a:solidFill>
            <a:srgbClr val="00FF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 flipV="1">
            <a:off x="3346771" y="4680817"/>
            <a:ext cx="144000" cy="144000"/>
          </a:xfrm>
          <a:prstGeom prst="ellipse">
            <a:avLst/>
          </a:prstGeom>
          <a:solidFill>
            <a:srgbClr val="00FF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 flipV="1">
            <a:off x="3203336" y="5155947"/>
            <a:ext cx="144000" cy="144000"/>
          </a:xfrm>
          <a:prstGeom prst="ellipse">
            <a:avLst/>
          </a:prstGeom>
          <a:solidFill>
            <a:srgbClr val="00FF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205826" name="Object 2"/>
          <p:cNvGraphicFramePr>
            <a:graphicFrameLocks noChangeAspect="1"/>
          </p:cNvGraphicFramePr>
          <p:nvPr/>
        </p:nvGraphicFramePr>
        <p:xfrm>
          <a:off x="3746500" y="2240990"/>
          <a:ext cx="590550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34" name="Equation" r:id="rId3" imgW="241195" imgH="241195" progId="Equation.DSMT4">
                  <p:embed/>
                </p:oleObj>
              </mc:Choice>
              <mc:Fallback>
                <p:oleObj name="Equation" r:id="rId3" imgW="241195" imgH="241195" progId="Equation.DSMT4">
                  <p:embed/>
                  <p:pic>
                    <p:nvPicPr>
                      <p:cNvPr id="0" name="Picture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6500" y="2240990"/>
                        <a:ext cx="590550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827" name="Object 3"/>
          <p:cNvGraphicFramePr>
            <a:graphicFrameLocks noChangeAspect="1"/>
          </p:cNvGraphicFramePr>
          <p:nvPr/>
        </p:nvGraphicFramePr>
        <p:xfrm>
          <a:off x="3450665" y="5119314"/>
          <a:ext cx="650875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35" name="Equation" r:id="rId5" imgW="266469" imgH="241091" progId="Equation.DSMT4">
                  <p:embed/>
                </p:oleObj>
              </mc:Choice>
              <mc:Fallback>
                <p:oleObj name="Equation" r:id="rId5" imgW="266469" imgH="241091" progId="Equation.DSMT4">
                  <p:embed/>
                  <p:pic>
                    <p:nvPicPr>
                      <p:cNvPr id="0" name="Picture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0665" y="5119314"/>
                        <a:ext cx="650875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828" name="Object 4"/>
          <p:cNvGraphicFramePr>
            <a:graphicFrameLocks noChangeAspect="1"/>
          </p:cNvGraphicFramePr>
          <p:nvPr/>
        </p:nvGraphicFramePr>
        <p:xfrm>
          <a:off x="1920502" y="4659873"/>
          <a:ext cx="558800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36" name="Equation" r:id="rId7" imgW="228600" imgH="241300" progId="Equation.DSMT4">
                  <p:embed/>
                </p:oleObj>
              </mc:Choice>
              <mc:Fallback>
                <p:oleObj name="Equation" r:id="rId7" imgW="228600" imgH="241300" progId="Equation.DSMT4">
                  <p:embed/>
                  <p:pic>
                    <p:nvPicPr>
                      <p:cNvPr id="0" name="Picture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0502" y="4659873"/>
                        <a:ext cx="558800" cy="658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829" name="Object 5"/>
          <p:cNvGraphicFramePr>
            <a:graphicFrameLocks noChangeAspect="1"/>
          </p:cNvGraphicFramePr>
          <p:nvPr/>
        </p:nvGraphicFramePr>
        <p:xfrm>
          <a:off x="5587533" y="2686704"/>
          <a:ext cx="681037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37" name="Equation" r:id="rId9" imgW="279279" imgH="241195" progId="Equation.DSMT4">
                  <p:embed/>
                </p:oleObj>
              </mc:Choice>
              <mc:Fallback>
                <p:oleObj name="Equation" r:id="rId9" imgW="279279" imgH="241195" progId="Equation.DSMT4">
                  <p:embed/>
                  <p:pic>
                    <p:nvPicPr>
                      <p:cNvPr id="0" name="Picture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7533" y="2686704"/>
                        <a:ext cx="681037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Arc 21"/>
          <p:cNvSpPr/>
          <p:nvPr/>
        </p:nvSpPr>
        <p:spPr>
          <a:xfrm rot="258691">
            <a:off x="4458191" y="2549611"/>
            <a:ext cx="989983" cy="1034108"/>
          </a:xfrm>
          <a:prstGeom prst="arc">
            <a:avLst/>
          </a:prstGeom>
          <a:ln w="1905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TextBox 22"/>
          <p:cNvSpPr txBox="1"/>
          <p:nvPr/>
        </p:nvSpPr>
        <p:spPr>
          <a:xfrm>
            <a:off x="5241768" y="2239970"/>
            <a:ext cx="791307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l-GR" sz="2800" b="1" dirty="0" smtClean="0">
                <a:cs typeface="Times New Roman" pitchFamily="18" charset="0"/>
              </a:rPr>
              <a:t>θ</a:t>
            </a:r>
            <a:endParaRPr lang="he-IL" sz="2800" b="1" dirty="0" smtClean="0">
              <a:cs typeface="Times New Roman" pitchFamily="18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rot="5400000" flipH="1" flipV="1">
            <a:off x="1381427" y="2778371"/>
            <a:ext cx="3682946" cy="326298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425388" y="3240741"/>
            <a:ext cx="4007224" cy="299869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058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058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058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058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2" grpId="0" animBg="1"/>
      <p:bldP spid="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Scale-Less SIFT (SLS)</a:t>
            </a:r>
            <a:endParaRPr lang="he-IL" dirty="0"/>
          </a:p>
        </p:txBody>
      </p:sp>
      <p:sp>
        <p:nvSpPr>
          <p:cNvPr id="3" name="TextBox 2"/>
          <p:cNvSpPr txBox="1"/>
          <p:nvPr/>
        </p:nvSpPr>
        <p:spPr>
          <a:xfrm>
            <a:off x="1125415" y="1477108"/>
            <a:ext cx="689317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Map these subspaces to points!</a:t>
            </a:r>
            <a:endParaRPr lang="he-IL" sz="2800" dirty="0" smtClean="0">
              <a:latin typeface="Calibri" pitchFamily="34" charset="0"/>
            </a:endParaRPr>
          </a:p>
        </p:txBody>
      </p:sp>
      <p:graphicFrame>
        <p:nvGraphicFramePr>
          <p:cNvPr id="6144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8698498"/>
              </p:ext>
            </p:extLst>
          </p:nvPr>
        </p:nvGraphicFramePr>
        <p:xfrm>
          <a:off x="1362075" y="4017749"/>
          <a:ext cx="6418263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413" name="Equation" r:id="rId3" imgW="3390900" imgH="457200" progId="Equation.DSMT4">
                  <p:embed/>
                </p:oleObj>
              </mc:Choice>
              <mc:Fallback>
                <p:oleObj name="Equation" r:id="rId3" imgW="3390900" imgH="457200" progId="Equation.DSMT4">
                  <p:embed/>
                  <p:pic>
                    <p:nvPicPr>
                      <p:cNvPr id="0" name="Picture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2075" y="4017749"/>
                        <a:ext cx="6418263" cy="86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6923304"/>
              </p:ext>
            </p:extLst>
          </p:nvPr>
        </p:nvGraphicFramePr>
        <p:xfrm>
          <a:off x="3748088" y="3293849"/>
          <a:ext cx="1646237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414" name="Equation" r:id="rId5" imgW="748975" imgH="266584" progId="Equation.DSMT4">
                  <p:embed/>
                </p:oleObj>
              </mc:Choice>
              <mc:Fallback>
                <p:oleObj name="Equation" r:id="rId5" imgW="748975" imgH="266584" progId="Equation.DSMT4">
                  <p:embed/>
                  <p:pic>
                    <p:nvPicPr>
                      <p:cNvPr id="0" name="Picture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8088" y="3293849"/>
                        <a:ext cx="1646237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245224" y="2630420"/>
            <a:ext cx="2653553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800" dirty="0" smtClean="0">
                <a:latin typeface="Calibri" pitchFamily="34" charset="0"/>
              </a:rPr>
              <a:t>For each pixel </a:t>
            </a:r>
            <a:r>
              <a:rPr lang="en-US" sz="2800" b="1" dirty="0" smtClean="0">
                <a:cs typeface="Times New Roman" pitchFamily="18" charset="0"/>
              </a:rPr>
              <a:t>p</a:t>
            </a:r>
            <a:endParaRPr lang="he-IL" sz="2800" b="1" dirty="0" smtClean="0"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06769" y="1953048"/>
            <a:ext cx="633046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800" dirty="0" smtClean="0">
                <a:latin typeface="Calibri" pitchFamily="34" charset="0"/>
              </a:rPr>
              <a:t>[</a:t>
            </a:r>
            <a:r>
              <a:rPr lang="en-US" sz="1800" dirty="0" err="1" smtClean="0">
                <a:latin typeface="Calibri" pitchFamily="34" charset="0"/>
              </a:rPr>
              <a:t>Basri</a:t>
            </a:r>
            <a:r>
              <a:rPr lang="en-US" sz="1800" dirty="0" smtClean="0">
                <a:latin typeface="Calibri" pitchFamily="34" charset="0"/>
              </a:rPr>
              <a:t>, Hassner, </a:t>
            </a:r>
            <a:r>
              <a:rPr lang="en-US" sz="1800" dirty="0" err="1" smtClean="0">
                <a:latin typeface="Calibri" pitchFamily="34" charset="0"/>
              </a:rPr>
              <a:t>Zelnik</a:t>
            </a:r>
            <a:r>
              <a:rPr lang="en-US" sz="1800" dirty="0" smtClean="0">
                <a:latin typeface="Calibri" pitchFamily="34" charset="0"/>
              </a:rPr>
              <a:t>-Manor, CVPR’07, ICCVw’09, TPAMI’11]</a:t>
            </a:r>
            <a:endParaRPr lang="he-IL" sz="1800" dirty="0" smtClean="0">
              <a:latin typeface="Calibri" pitchFamily="34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5809884"/>
              </p:ext>
            </p:extLst>
          </p:nvPr>
        </p:nvGraphicFramePr>
        <p:xfrm>
          <a:off x="1893888" y="5338900"/>
          <a:ext cx="5356225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415" name="Equation" r:id="rId7" imgW="2438280" imgH="304560" progId="Equation.DSMT4">
                  <p:embed/>
                </p:oleObj>
              </mc:Choice>
              <mc:Fallback>
                <p:oleObj name="Equation" r:id="rId7" imgW="2438280" imgH="304560" progId="Equation.DSMT4">
                  <p:embed/>
                  <p:pic>
                    <p:nvPicPr>
                      <p:cNvPr id="0" name="Picture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3888" y="5338900"/>
                        <a:ext cx="5356225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467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Scale-Less SIFT (SLS)</a:t>
            </a:r>
            <a:endParaRPr lang="he-IL" dirty="0"/>
          </a:p>
        </p:txBody>
      </p:sp>
      <p:sp>
        <p:nvSpPr>
          <p:cNvPr id="3" name="TextBox 2"/>
          <p:cNvSpPr txBox="1"/>
          <p:nvPr/>
        </p:nvSpPr>
        <p:spPr>
          <a:xfrm>
            <a:off x="1125415" y="1477108"/>
            <a:ext cx="689317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Map these subspaces to points!</a:t>
            </a:r>
            <a:endParaRPr lang="he-IL" sz="2800" dirty="0" smtClean="0">
              <a:latin typeface="Calibri" pitchFamily="34" charset="0"/>
            </a:endParaRPr>
          </a:p>
        </p:txBody>
      </p:sp>
      <p:graphicFrame>
        <p:nvGraphicFramePr>
          <p:cNvPr id="6144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455114"/>
              </p:ext>
            </p:extLst>
          </p:nvPr>
        </p:nvGraphicFramePr>
        <p:xfrm>
          <a:off x="1362075" y="4017749"/>
          <a:ext cx="6418263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432" name="Equation" r:id="rId3" imgW="3390900" imgH="457200" progId="Equation.DSMT4">
                  <p:embed/>
                </p:oleObj>
              </mc:Choice>
              <mc:Fallback>
                <p:oleObj name="Equation" r:id="rId3" imgW="3390900" imgH="457200" progId="Equation.DSMT4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2075" y="4017749"/>
                        <a:ext cx="6418263" cy="86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7746596"/>
              </p:ext>
            </p:extLst>
          </p:nvPr>
        </p:nvGraphicFramePr>
        <p:xfrm>
          <a:off x="3748088" y="3293849"/>
          <a:ext cx="1646237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433" name="Equation" r:id="rId5" imgW="748975" imgH="266584" progId="Equation.DSMT4">
                  <p:embed/>
                </p:oleObj>
              </mc:Choice>
              <mc:Fallback>
                <p:oleObj name="Equation" r:id="rId5" imgW="748975" imgH="266584" progId="Equation.DSMT4">
                  <p:embed/>
                  <p:pic>
                    <p:nvPicPr>
                      <p:cNvPr id="0" name="Picture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8088" y="3293849"/>
                        <a:ext cx="1646237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245224" y="2630420"/>
            <a:ext cx="2653553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800" dirty="0" smtClean="0">
                <a:latin typeface="Calibri" pitchFamily="34" charset="0"/>
              </a:rPr>
              <a:t>For each pixel </a:t>
            </a:r>
            <a:r>
              <a:rPr lang="en-US" sz="2800" b="1" dirty="0" smtClean="0">
                <a:cs typeface="Times New Roman" pitchFamily="18" charset="0"/>
              </a:rPr>
              <a:t>p</a:t>
            </a:r>
            <a:endParaRPr lang="he-IL" sz="2800" b="1" dirty="0" smtClean="0"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06769" y="1953048"/>
            <a:ext cx="633046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800" dirty="0" smtClean="0">
                <a:latin typeface="Calibri" pitchFamily="34" charset="0"/>
              </a:rPr>
              <a:t>[</a:t>
            </a:r>
            <a:r>
              <a:rPr lang="en-US" sz="1800" dirty="0" err="1" smtClean="0">
                <a:latin typeface="Calibri" pitchFamily="34" charset="0"/>
              </a:rPr>
              <a:t>Basri</a:t>
            </a:r>
            <a:r>
              <a:rPr lang="en-US" sz="1800" dirty="0" smtClean="0">
                <a:latin typeface="Calibri" pitchFamily="34" charset="0"/>
              </a:rPr>
              <a:t>, Hassner, </a:t>
            </a:r>
            <a:r>
              <a:rPr lang="en-US" sz="1800" dirty="0" err="1" smtClean="0">
                <a:latin typeface="Calibri" pitchFamily="34" charset="0"/>
              </a:rPr>
              <a:t>Zelnik</a:t>
            </a:r>
            <a:r>
              <a:rPr lang="en-US" sz="1800" dirty="0" smtClean="0">
                <a:latin typeface="Calibri" pitchFamily="34" charset="0"/>
              </a:rPr>
              <a:t>-Manor, CVPR’07, ICCVw’09, TPAMI’11]</a:t>
            </a:r>
            <a:endParaRPr lang="he-IL" sz="1800" dirty="0" smtClean="0">
              <a:latin typeface="Calibri" pitchFamily="34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3926634"/>
              </p:ext>
            </p:extLst>
          </p:nvPr>
        </p:nvGraphicFramePr>
        <p:xfrm>
          <a:off x="1893888" y="5338900"/>
          <a:ext cx="5356225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434" name="Equation" r:id="rId7" imgW="2438280" imgH="304560" progId="Equation.DSMT4">
                  <p:embed/>
                </p:oleObj>
              </mc:Choice>
              <mc:Fallback>
                <p:oleObj name="Equation" r:id="rId7" imgW="2438280" imgH="304560" progId="Equation.DSMT4">
                  <p:embed/>
                  <p:pic>
                    <p:nvPicPr>
                      <p:cNvPr id="0" name="Picture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3888" y="5338900"/>
                        <a:ext cx="5356225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461910" y="2630419"/>
            <a:ext cx="4220180" cy="13849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r>
              <a:rPr lang="en-US" sz="2800" dirty="0" smtClean="0">
                <a:latin typeface="+mj-lt"/>
              </a:rPr>
              <a:t>A point representation for the subspace spanning SIFT’s behavior in scales!!!</a:t>
            </a:r>
            <a:endParaRPr lang="he-IL" sz="28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7804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6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614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6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1"/>
      <p:bldP spid="6" grpId="1"/>
      <p:bldP spid="8" grpId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SLS-Flow</a:t>
            </a:r>
            <a:endParaRPr lang="he-IL" dirty="0"/>
          </a:p>
        </p:txBody>
      </p:sp>
      <p:pic>
        <p:nvPicPr>
          <p:cNvPr id="62466" name="Picture 2" descr="D:\talhassner\My Docs\conf-CVPR-2012\CameraReady_8p\Figures\img_341_342_warpe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8407" y="4498299"/>
            <a:ext cx="2476881" cy="1634490"/>
          </a:xfrm>
          <a:prstGeom prst="rect">
            <a:avLst/>
          </a:prstGeom>
          <a:noFill/>
        </p:spPr>
      </p:pic>
      <p:pic>
        <p:nvPicPr>
          <p:cNvPr id="62467" name="Picture 3" descr="D:\talhassner\My Docs\conf-CVPR-2012\CameraReady_8p\Figures\img_34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42797" y="2112079"/>
            <a:ext cx="1364171" cy="1420749"/>
          </a:xfrm>
          <a:prstGeom prst="rect">
            <a:avLst/>
          </a:prstGeom>
          <a:noFill/>
        </p:spPr>
      </p:pic>
      <p:pic>
        <p:nvPicPr>
          <p:cNvPr id="62468" name="Picture 4" descr="D:\talhassner\My Docs\conf-CVPR-2012\CameraReady_8p\Figures\img_34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94738" y="1986349"/>
            <a:ext cx="2514600" cy="1672209"/>
          </a:xfrm>
          <a:prstGeom prst="rect">
            <a:avLst/>
          </a:prstGeom>
          <a:noFill/>
        </p:spPr>
      </p:pic>
      <p:pic>
        <p:nvPicPr>
          <p:cNvPr id="62470" name="Picture 6" descr="D:\talhassner\My Docs\conf-CVPR-2012\CameraReady_8p\Figures\img_341_342_sid_warped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172074" y="4479440"/>
            <a:ext cx="2514600" cy="1672209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422031" y="2345400"/>
            <a:ext cx="1090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800" dirty="0" smtClean="0">
                <a:latin typeface="Calibri" pitchFamily="34" charset="0"/>
              </a:rPr>
              <a:t>Left</a:t>
            </a:r>
            <a:br>
              <a:rPr lang="en-US" sz="2800" dirty="0" smtClean="0">
                <a:latin typeface="Calibri" pitchFamily="34" charset="0"/>
              </a:rPr>
            </a:br>
            <a:r>
              <a:rPr lang="en-US" sz="2800" dirty="0" smtClean="0">
                <a:latin typeface="Calibri" pitchFamily="34" charset="0"/>
              </a:rPr>
              <a:t>Photo</a:t>
            </a:r>
            <a:endParaRPr lang="he-IL" sz="2800" dirty="0" smtClean="0">
              <a:latin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01708" y="2345400"/>
            <a:ext cx="1090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2800" dirty="0" smtClean="0">
                <a:latin typeface="Calibri" pitchFamily="34" charset="0"/>
              </a:rPr>
              <a:t>Right Photo</a:t>
            </a:r>
            <a:endParaRPr lang="he-IL" sz="2800" dirty="0" smtClean="0">
              <a:latin typeface="Calibri" pitchFamily="34" charset="0"/>
            </a:endParaRP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5933461" y="4479192"/>
            <a:ext cx="2508642" cy="1672704"/>
            <a:chOff x="2671514" y="2171453"/>
            <a:chExt cx="3800972" cy="2534400"/>
          </a:xfrm>
        </p:grpSpPr>
        <p:pic>
          <p:nvPicPr>
            <p:cNvPr id="14" name="Picture 3" descr="D:\talhassner\My Docs\conf-CVPR-2012\CameraReady\Figures\img341.jpg"/>
            <p:cNvPicPr>
              <a:picLocks noChangeAspect="1" noChangeArrowheads="1"/>
            </p:cNvPicPr>
            <p:nvPr/>
          </p:nvPicPr>
          <p:blipFill>
            <a:blip r:embed="rId6">
              <a:grayscl/>
            </a:blip>
            <a:srcRect/>
            <a:stretch>
              <a:fillRect/>
            </a:stretch>
          </p:blipFill>
          <p:spPr bwMode="auto">
            <a:xfrm>
              <a:off x="2671514" y="2171453"/>
              <a:ext cx="3800972" cy="2534400"/>
            </a:xfrm>
            <a:prstGeom prst="rect">
              <a:avLst/>
            </a:prstGeom>
            <a:noFill/>
          </p:spPr>
        </p:pic>
        <p:pic>
          <p:nvPicPr>
            <p:cNvPr id="15" name="Picture 2" descr="D:\talhassner\My Docs\conf-CVPR-2012\CameraReady\Figures\img_341_342_warped_sub_cropped.jpg"/>
            <p:cNvPicPr>
              <a:picLocks noChangeAspect="1" noChangeArrowheads="1"/>
            </p:cNvPicPr>
            <p:nvPr/>
          </p:nvPicPr>
          <p:blipFill>
            <a:blip r:embed="rId7"/>
            <a:srcRect l="44874" t="19047" r="7359" b="28394"/>
            <a:stretch>
              <a:fillRect/>
            </a:stretch>
          </p:blipFill>
          <p:spPr bwMode="auto">
            <a:xfrm>
              <a:off x="4376691" y="2654423"/>
              <a:ext cx="1819923" cy="1331651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6" name="TextBox 15"/>
          <p:cNvSpPr txBox="1"/>
          <p:nvPr/>
        </p:nvSpPr>
        <p:spPr>
          <a:xfrm>
            <a:off x="644769" y="3907500"/>
            <a:ext cx="201050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DSIFT</a:t>
            </a:r>
            <a:endParaRPr lang="he-IL" sz="2400" dirty="0" smtClean="0">
              <a:latin typeface="Calibr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67050" y="3907500"/>
            <a:ext cx="283991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SID</a:t>
            </a:r>
            <a:r>
              <a:rPr lang="en-US" sz="1800" dirty="0" smtClean="0">
                <a:latin typeface="Calibri" pitchFamily="34" charset="0"/>
              </a:rPr>
              <a:t> </a:t>
            </a:r>
            <a:r>
              <a:rPr lang="en-US" sz="1400" dirty="0" smtClean="0">
                <a:latin typeface="Calibri" pitchFamily="34" charset="0"/>
              </a:rPr>
              <a:t>[Kokkinos &amp;  </a:t>
            </a:r>
            <a:r>
              <a:rPr lang="en-US" sz="1400" dirty="0" err="1" smtClean="0">
                <a:latin typeface="Calibri" pitchFamily="34" charset="0"/>
              </a:rPr>
              <a:t>Yuille</a:t>
            </a:r>
            <a:r>
              <a:rPr lang="en-US" sz="1400" dirty="0" smtClean="0">
                <a:latin typeface="Calibri" pitchFamily="34" charset="0"/>
              </a:rPr>
              <a:t>, CVPR’08]</a:t>
            </a:r>
            <a:endParaRPr lang="he-IL" sz="1800" dirty="0" smtClean="0">
              <a:latin typeface="Calibr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18739" y="3907500"/>
            <a:ext cx="201050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Our SLS</a:t>
            </a:r>
            <a:endParaRPr lang="he-IL" sz="2400" dirty="0" smtClean="0">
              <a:latin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2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2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  <p:bldP spid="17" grpId="0"/>
      <p:bldP spid="1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5" descr="D:\talhassner\My Docs\conf-CVPR-2012\CameraReady\Figures\img_130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14885" y="2018769"/>
            <a:ext cx="2114884" cy="15861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2" descr="D:\talhassner\My Docs\conf-CVPR-2012\CameraReady\Figures\img_130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62914" y="2018769"/>
            <a:ext cx="2114884" cy="15861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Dense-Flow with SLS</a:t>
            </a:r>
            <a:endParaRPr lang="he-IL" dirty="0"/>
          </a:p>
        </p:txBody>
      </p:sp>
      <p:sp>
        <p:nvSpPr>
          <p:cNvPr id="3" name="TextBox 2"/>
          <p:cNvSpPr txBox="1"/>
          <p:nvPr/>
        </p:nvSpPr>
        <p:spPr>
          <a:xfrm>
            <a:off x="1125415" y="1125428"/>
            <a:ext cx="689317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Using SIFT-Flow to compute the flow</a:t>
            </a:r>
            <a:endParaRPr lang="he-IL" sz="2800" dirty="0" smtClean="0">
              <a:latin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2031" y="2345400"/>
            <a:ext cx="1090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800" dirty="0" smtClean="0">
                <a:latin typeface="Calibri" pitchFamily="34" charset="0"/>
              </a:rPr>
              <a:t>Left</a:t>
            </a:r>
            <a:br>
              <a:rPr lang="en-US" sz="2800" dirty="0" smtClean="0">
                <a:latin typeface="Calibri" pitchFamily="34" charset="0"/>
              </a:rPr>
            </a:br>
            <a:r>
              <a:rPr lang="en-US" sz="2800" dirty="0" smtClean="0">
                <a:latin typeface="Calibri" pitchFamily="34" charset="0"/>
              </a:rPr>
              <a:t>Photo</a:t>
            </a:r>
            <a:endParaRPr lang="he-IL" sz="2800" dirty="0" smtClean="0">
              <a:latin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01708" y="2345400"/>
            <a:ext cx="1090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2800" dirty="0" smtClean="0">
                <a:latin typeface="Calibri" pitchFamily="34" charset="0"/>
              </a:rPr>
              <a:t>Right Photo</a:t>
            </a:r>
            <a:endParaRPr lang="he-IL" sz="2800" dirty="0" smtClean="0">
              <a:latin typeface="Calibri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4769" y="3907500"/>
            <a:ext cx="201050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DSIFT</a:t>
            </a:r>
            <a:endParaRPr lang="he-IL" sz="2400" dirty="0" smtClean="0">
              <a:latin typeface="Calibr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67050" y="3907500"/>
            <a:ext cx="283991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SID</a:t>
            </a:r>
            <a:r>
              <a:rPr lang="en-US" sz="1800" dirty="0" smtClean="0">
                <a:latin typeface="Calibri" pitchFamily="34" charset="0"/>
              </a:rPr>
              <a:t> </a:t>
            </a:r>
            <a:r>
              <a:rPr lang="en-US" sz="1400" dirty="0" smtClean="0">
                <a:latin typeface="Calibri" pitchFamily="34" charset="0"/>
              </a:rPr>
              <a:t>[Kokkinos &amp;  </a:t>
            </a:r>
            <a:r>
              <a:rPr lang="en-US" sz="1400" dirty="0" err="1" smtClean="0">
                <a:latin typeface="Calibri" pitchFamily="34" charset="0"/>
              </a:rPr>
              <a:t>Yuille</a:t>
            </a:r>
            <a:r>
              <a:rPr lang="en-US" sz="1400" dirty="0" smtClean="0">
                <a:latin typeface="Calibri" pitchFamily="34" charset="0"/>
              </a:rPr>
              <a:t>, CVPR’08]</a:t>
            </a:r>
            <a:endParaRPr lang="he-IL" sz="1800" dirty="0" smtClean="0">
              <a:latin typeface="Calibr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18739" y="3907500"/>
            <a:ext cx="201050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Our SLS</a:t>
            </a:r>
            <a:endParaRPr lang="he-IL" sz="2400" dirty="0" smtClean="0">
              <a:latin typeface="Calibri" pitchFamily="34" charset="0"/>
            </a:endParaRPr>
          </a:p>
        </p:txBody>
      </p:sp>
      <p:pic>
        <p:nvPicPr>
          <p:cNvPr id="26" name="Picture 6" descr="D:\talhassner\My Docs\conf-CVPR-2012\CameraReady\Figures\img_1301_1302_warpe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2762" y="4461895"/>
            <a:ext cx="2316812" cy="172878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" descr="D:\talhassner\My Docs\conf-CVPR-2012\CameraReady\Figures\img_1301_1302_sid_warped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48719" y="4444254"/>
            <a:ext cx="2352094" cy="176407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8" name="Group 27"/>
          <p:cNvGrpSpPr>
            <a:grpSpLocks noChangeAspect="1"/>
          </p:cNvGrpSpPr>
          <p:nvPr/>
        </p:nvGrpSpPr>
        <p:grpSpPr>
          <a:xfrm>
            <a:off x="6279959" y="4444254"/>
            <a:ext cx="2352094" cy="1764071"/>
            <a:chOff x="2667000" y="2000250"/>
            <a:chExt cx="3810000" cy="2857500"/>
          </a:xfrm>
        </p:grpSpPr>
        <p:pic>
          <p:nvPicPr>
            <p:cNvPr id="29" name="Picture 28" descr="D:\talhassner\My Docs\conf-CVPR-2012\CameraReady\Figures\img_1301.jpg"/>
            <p:cNvPicPr>
              <a:picLocks noChangeAspect="1" noChangeArrowheads="1"/>
            </p:cNvPicPr>
            <p:nvPr/>
          </p:nvPicPr>
          <p:blipFill>
            <a:blip r:embed="rId3">
              <a:duotone>
                <a:srgbClr val="EEECE1">
                  <a:shade val="45000"/>
                  <a:satMod val="135000"/>
                </a:srgb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2667000" y="2000250"/>
              <a:ext cx="3810000" cy="28575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" name="Picture 29" descr="D:\talhassner\My Docs\conf-CVPR-2012\CameraReady\Figures\img_1301_1302_warped_sub_cropped.jpg"/>
            <p:cNvPicPr>
              <a:picLocks noChangeAspect="1" noChangeArrowheads="1"/>
            </p:cNvPicPr>
            <p:nvPr/>
          </p:nvPicPr>
          <p:blipFill>
            <a:blip r:embed="rId6"/>
            <a:srcRect l="3398" t="18544" r="19010" b="5340"/>
            <a:stretch>
              <a:fillRect/>
            </a:stretch>
          </p:blipFill>
          <p:spPr bwMode="auto">
            <a:xfrm>
              <a:off x="2796466" y="2530136"/>
              <a:ext cx="2956264" cy="2175029"/>
            </a:xfrm>
            <a:prstGeom prst="rect">
              <a:avLst/>
            </a:prstGeom>
            <a:noFill/>
            <a:ln w="28575">
              <a:solidFill>
                <a:sysClr val="windowText" lastClr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Dense-Flow with SLS</a:t>
            </a:r>
            <a:endParaRPr lang="he-IL" dirty="0"/>
          </a:p>
        </p:txBody>
      </p:sp>
      <p:sp>
        <p:nvSpPr>
          <p:cNvPr id="3" name="TextBox 2"/>
          <p:cNvSpPr txBox="1"/>
          <p:nvPr/>
        </p:nvSpPr>
        <p:spPr>
          <a:xfrm>
            <a:off x="1125415" y="1125428"/>
            <a:ext cx="689317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Using SIFT-Flow to compute the flow</a:t>
            </a:r>
            <a:endParaRPr lang="he-IL" sz="2800" dirty="0" smtClean="0">
              <a:latin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2031" y="2345400"/>
            <a:ext cx="1090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800" dirty="0" smtClean="0">
                <a:latin typeface="Calibri" pitchFamily="34" charset="0"/>
              </a:rPr>
              <a:t>Left</a:t>
            </a:r>
            <a:br>
              <a:rPr lang="en-US" sz="2800" dirty="0" smtClean="0">
                <a:latin typeface="Calibri" pitchFamily="34" charset="0"/>
              </a:rPr>
            </a:br>
            <a:r>
              <a:rPr lang="en-US" sz="2800" dirty="0" smtClean="0">
                <a:latin typeface="Calibri" pitchFamily="34" charset="0"/>
              </a:rPr>
              <a:t>Photo</a:t>
            </a:r>
            <a:endParaRPr lang="he-IL" sz="2800" dirty="0" smtClean="0">
              <a:latin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01708" y="2345400"/>
            <a:ext cx="109024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2800" dirty="0" smtClean="0">
                <a:latin typeface="Calibri" pitchFamily="34" charset="0"/>
              </a:rPr>
              <a:t>Right Photo</a:t>
            </a:r>
            <a:endParaRPr lang="he-IL" sz="2800" dirty="0" smtClean="0">
              <a:latin typeface="Calibri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4769" y="3907500"/>
            <a:ext cx="201050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DSIFT</a:t>
            </a:r>
            <a:endParaRPr lang="he-IL" sz="2400" dirty="0" smtClean="0">
              <a:latin typeface="Calibr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67050" y="3907500"/>
            <a:ext cx="283991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SID</a:t>
            </a:r>
            <a:r>
              <a:rPr lang="en-US" sz="1800" dirty="0" smtClean="0">
                <a:latin typeface="Calibri" pitchFamily="34" charset="0"/>
              </a:rPr>
              <a:t> </a:t>
            </a:r>
            <a:r>
              <a:rPr lang="en-US" sz="1400" dirty="0" smtClean="0">
                <a:latin typeface="Calibri" pitchFamily="34" charset="0"/>
              </a:rPr>
              <a:t>[Kokkinos &amp;  </a:t>
            </a:r>
            <a:r>
              <a:rPr lang="en-US" sz="1400" dirty="0" err="1" smtClean="0">
                <a:latin typeface="Calibri" pitchFamily="34" charset="0"/>
              </a:rPr>
              <a:t>Yuille</a:t>
            </a:r>
            <a:r>
              <a:rPr lang="en-US" sz="1400" dirty="0" smtClean="0">
                <a:latin typeface="Calibri" pitchFamily="34" charset="0"/>
              </a:rPr>
              <a:t>, CVPR’08]</a:t>
            </a:r>
            <a:endParaRPr lang="he-IL" sz="1800" dirty="0" smtClean="0">
              <a:latin typeface="Calibr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18739" y="3907500"/>
            <a:ext cx="201050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Our SLS</a:t>
            </a:r>
            <a:endParaRPr lang="he-IL" sz="2400" dirty="0" smtClean="0">
              <a:latin typeface="Calibri" pitchFamily="34" charset="0"/>
            </a:endParaRPr>
          </a:p>
        </p:txBody>
      </p:sp>
      <p:pic>
        <p:nvPicPr>
          <p:cNvPr id="63490" name="Picture 2" descr="D:\talhassner\My Docs\conf-CVPR-2012\CameraReady_8p\Figures\img_1600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49316" y="1950072"/>
            <a:ext cx="2819400" cy="1811465"/>
          </a:xfrm>
          <a:prstGeom prst="rect">
            <a:avLst/>
          </a:prstGeom>
          <a:noFill/>
        </p:spPr>
      </p:pic>
      <p:pic>
        <p:nvPicPr>
          <p:cNvPr id="63491" name="Picture 3" descr="D:\talhassner\My Docs\conf-CVPR-2012\CameraReady_8p\Figures\img_1600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10909" y="2091375"/>
            <a:ext cx="2255520" cy="1508379"/>
          </a:xfrm>
          <a:prstGeom prst="rect">
            <a:avLst/>
          </a:prstGeom>
          <a:noFill/>
        </p:spPr>
      </p:pic>
      <p:pic>
        <p:nvPicPr>
          <p:cNvPr id="63492" name="Picture 4" descr="D:\talhassner\My Docs\conf-CVPR-2012\CameraReady_8p\Figures\img_16000_16001_sid_warpe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26267" y="4507220"/>
            <a:ext cx="2255520" cy="1508379"/>
          </a:xfrm>
          <a:prstGeom prst="rect">
            <a:avLst/>
          </a:prstGeom>
          <a:noFill/>
        </p:spPr>
      </p:pic>
      <p:pic>
        <p:nvPicPr>
          <p:cNvPr id="63493" name="Picture 5" descr="D:\talhassner\My Docs\conf-CVPR-2012\CameraReady_8p\Figures\img_16000_16001_warped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4206" y="4526938"/>
            <a:ext cx="2213229" cy="1466088"/>
          </a:xfrm>
          <a:prstGeom prst="rect">
            <a:avLst/>
          </a:prstGeom>
          <a:noFill/>
        </p:spPr>
      </p:pic>
      <p:pic>
        <p:nvPicPr>
          <p:cNvPr id="63494" name="Picture 6" descr="D:\talhassner\My Docs\conf-CVPR-2012\CameraReady_8p\Figures\img_16000_16001_warped_sub_overlayed_b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27760" y="4501759"/>
            <a:ext cx="2264355" cy="152009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saw</a:t>
            </a:r>
            <a:endParaRPr lang="he-IL" dirty="0"/>
          </a:p>
        </p:txBody>
      </p:sp>
      <p:sp>
        <p:nvSpPr>
          <p:cNvPr id="4" name="TextBox 3"/>
          <p:cNvSpPr txBox="1"/>
          <p:nvPr/>
        </p:nvSpPr>
        <p:spPr>
          <a:xfrm>
            <a:off x="1257301" y="2461846"/>
            <a:ext cx="6629399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r>
              <a:rPr lang="en-US" sz="3200" dirty="0" smtClean="0">
                <a:latin typeface="Arial" pitchFamily="34" charset="0"/>
              </a:rPr>
              <a:t>Dense matching, even when scenes and scales are different</a:t>
            </a:r>
            <a:endParaRPr lang="he-IL" sz="3200" dirty="0" smtClean="0">
              <a:latin typeface="Arial" pitchFamily="34" charset="0"/>
            </a:endParaRP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223607" y="4171461"/>
            <a:ext cx="2508642" cy="1672704"/>
            <a:chOff x="2671514" y="2171453"/>
            <a:chExt cx="3800972" cy="25344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6" name="Picture 3" descr="D:\talhassner\My Docs\conf-CVPR-2012\CameraReady\Figures\img341.jpg"/>
            <p:cNvPicPr>
              <a:picLocks noChangeAspect="1" noChangeArrowheads="1"/>
            </p:cNvPicPr>
            <p:nvPr/>
          </p:nvPicPr>
          <p:blipFill>
            <a:blip r:embed="rId2">
              <a:grayscl/>
            </a:blip>
            <a:srcRect/>
            <a:stretch>
              <a:fillRect/>
            </a:stretch>
          </p:blipFill>
          <p:spPr bwMode="auto">
            <a:xfrm>
              <a:off x="2671514" y="2171453"/>
              <a:ext cx="3800972" cy="2534400"/>
            </a:xfrm>
            <a:prstGeom prst="rect">
              <a:avLst/>
            </a:prstGeom>
            <a:noFill/>
          </p:spPr>
        </p:pic>
        <p:pic>
          <p:nvPicPr>
            <p:cNvPr id="7" name="Picture 2" descr="D:\talhassner\My Docs\conf-CVPR-2012\CameraReady\Figures\img_341_342_warped_sub_cropped.jpg"/>
            <p:cNvPicPr>
              <a:picLocks noChangeAspect="1" noChangeArrowheads="1"/>
            </p:cNvPicPr>
            <p:nvPr/>
          </p:nvPicPr>
          <p:blipFill>
            <a:blip r:embed="rId3"/>
            <a:srcRect l="44874" t="19047" r="7359" b="28394"/>
            <a:stretch>
              <a:fillRect/>
            </a:stretch>
          </p:blipFill>
          <p:spPr bwMode="auto">
            <a:xfrm>
              <a:off x="4376691" y="2654423"/>
              <a:ext cx="1819923" cy="1331651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3334536" y="4584931"/>
            <a:ext cx="2352094" cy="1764071"/>
            <a:chOff x="2667000" y="2000250"/>
            <a:chExt cx="3810000" cy="28575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9" name="Picture 8" descr="D:\talhassner\My Docs\conf-CVPR-2012\CameraReady\Figures\img_1301.jpg"/>
            <p:cNvPicPr>
              <a:picLocks noChangeAspect="1" noChangeArrowheads="1"/>
            </p:cNvPicPr>
            <p:nvPr/>
          </p:nvPicPr>
          <p:blipFill>
            <a:blip r:embed="rId4">
              <a:duotone>
                <a:srgbClr val="EEECE1">
                  <a:shade val="45000"/>
                  <a:satMod val="135000"/>
                </a:srgb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2667000" y="2000250"/>
              <a:ext cx="3810000" cy="28575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Picture 9" descr="D:\talhassner\My Docs\conf-CVPR-2012\CameraReady\Figures\img_1301_1302_warped_sub_cropped.jpg"/>
            <p:cNvPicPr>
              <a:picLocks noChangeAspect="1" noChangeArrowheads="1"/>
            </p:cNvPicPr>
            <p:nvPr/>
          </p:nvPicPr>
          <p:blipFill>
            <a:blip r:embed="rId5"/>
            <a:srcRect l="3398" t="18544" r="19010" b="5340"/>
            <a:stretch>
              <a:fillRect/>
            </a:stretch>
          </p:blipFill>
          <p:spPr bwMode="auto">
            <a:xfrm>
              <a:off x="2796466" y="2530136"/>
              <a:ext cx="2956264" cy="2175029"/>
            </a:xfrm>
            <a:prstGeom prst="rect">
              <a:avLst/>
            </a:prstGeom>
            <a:noFill/>
            <a:ln w="28575">
              <a:solidFill>
                <a:sysClr val="windowText" lastClr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1" name="Picture 6" descr="D:\talhassner\My Docs\conf-CVPR-2012\CameraReady_8p\Figures\img_16000_16001_warped_sub_overlayed_b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5321" y="4097313"/>
            <a:ext cx="2264355" cy="152009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047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Thank you!</a:t>
            </a:r>
            <a:endParaRPr kumimoji="0" lang="he-IL" sz="4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j-ea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158" y="3714753"/>
            <a:ext cx="8572560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  <a:latin typeface="Calibri" pitchFamily="34" charset="0"/>
              </a:rPr>
              <a:t>hassner@openu.ac.il</a:t>
            </a:r>
          </a:p>
          <a:p>
            <a:r>
              <a:rPr lang="en-US" sz="2400" u="sng" dirty="0" smtClean="0">
                <a:solidFill>
                  <a:srgbClr val="FFFF00"/>
                </a:solidFill>
                <a:latin typeface="Calibri" pitchFamily="34" charset="0"/>
              </a:rPr>
              <a:t>www.openu.ac.il/home/hassner</a:t>
            </a:r>
            <a:endParaRPr lang="he-IL" sz="2400" u="sng" dirty="0" smtClean="0">
              <a:solidFill>
                <a:srgbClr val="FFFF00"/>
              </a:solidFill>
              <a:latin typeface="Calibri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079" y="5752406"/>
            <a:ext cx="881841" cy="881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70030" y="1075592"/>
            <a:ext cx="4938712" cy="4194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78427" y="1292400"/>
            <a:ext cx="2913181" cy="37548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 dirty="0" smtClean="0">
                <a:latin typeface="Arial" pitchFamily="34" charset="0"/>
              </a:rPr>
              <a:t>Observation:</a:t>
            </a:r>
          </a:p>
          <a:p>
            <a:r>
              <a:rPr lang="en-US" sz="2800" dirty="0" smtClean="0">
                <a:latin typeface="Arial" pitchFamily="34" charset="0"/>
              </a:rPr>
              <a:t>Invariant detectors require dominant scales </a:t>
            </a:r>
            <a:br>
              <a:rPr lang="en-US" sz="2800" dirty="0" smtClean="0">
                <a:latin typeface="Arial" pitchFamily="34" charset="0"/>
              </a:rPr>
            </a:br>
            <a:r>
              <a:rPr lang="en-US" sz="2800" b="1" dirty="0" smtClean="0">
                <a:latin typeface="Arial" pitchFamily="34" charset="0"/>
              </a:rPr>
              <a:t>BUT</a:t>
            </a:r>
            <a:r>
              <a:rPr lang="en-US" sz="2800" dirty="0" smtClean="0">
                <a:latin typeface="Arial" pitchFamily="34" charset="0"/>
              </a:rPr>
              <a:t/>
            </a:r>
            <a:br>
              <a:rPr lang="en-US" sz="2800" dirty="0" smtClean="0">
                <a:latin typeface="Arial" pitchFamily="34" charset="0"/>
              </a:rPr>
            </a:br>
            <a:r>
              <a:rPr lang="en-US" sz="2800" dirty="0" smtClean="0">
                <a:latin typeface="Arial" pitchFamily="34" charset="0"/>
              </a:rPr>
              <a:t>Most pixels do not have such scales</a:t>
            </a:r>
            <a:endParaRPr lang="he-IL" sz="2800" dirty="0" smtClean="0">
              <a:latin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91608" y="2969822"/>
            <a:ext cx="3125344" cy="18158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r>
              <a:rPr lang="en-US" sz="2800" dirty="0" smtClean="0">
                <a:latin typeface="Arial" pitchFamily="34" charset="0"/>
              </a:rPr>
              <a:t>But what happens if we want </a:t>
            </a:r>
            <a:r>
              <a:rPr lang="en-US" sz="2800" u="sng" dirty="0" smtClean="0">
                <a:latin typeface="Arial" pitchFamily="34" charset="0"/>
              </a:rPr>
              <a:t>dense matches</a:t>
            </a:r>
            <a:r>
              <a:rPr lang="en-US" sz="2800" dirty="0" smtClean="0">
                <a:latin typeface="Arial" pitchFamily="34" charset="0"/>
              </a:rPr>
              <a:t> with scale differences?</a:t>
            </a:r>
            <a:endParaRPr lang="he-IL" sz="2800" dirty="0" smtClean="0">
              <a:latin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4132" y="6462291"/>
            <a:ext cx="12430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Arial" pitchFamily="34" charset="0"/>
              </a:rPr>
              <a:t>[</a:t>
            </a:r>
            <a:r>
              <a:rPr lang="en-US" sz="1200" dirty="0" err="1" smtClean="0"/>
              <a:t>Szeliski</a:t>
            </a:r>
            <a:r>
              <a:rPr lang="en-US" sz="1200" dirty="0" err="1" smtClean="0">
                <a:latin typeface="Arial" pitchFamily="34" charset="0"/>
              </a:rPr>
              <a:t>’s</a:t>
            </a:r>
            <a:r>
              <a:rPr lang="en-US" sz="1200" dirty="0" smtClean="0">
                <a:latin typeface="Arial" pitchFamily="34" charset="0"/>
              </a:rPr>
              <a:t> book]</a:t>
            </a:r>
            <a:endParaRPr lang="en-US" sz="1200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29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3786"/>
            <a:ext cx="8229600" cy="5506019"/>
          </a:xfrm>
        </p:spPr>
        <p:txBody>
          <a:bodyPr/>
          <a:lstStyle/>
          <a:p>
            <a:r>
              <a:rPr lang="en-US" sz="1100" b="1" dirty="0">
                <a:latin typeface="Calibri" pitchFamily="34" charset="0"/>
              </a:rPr>
              <a:t>[</a:t>
            </a:r>
            <a:r>
              <a:rPr lang="en-US" sz="1100" b="1" dirty="0" err="1">
                <a:latin typeface="Calibri" pitchFamily="34" charset="0"/>
              </a:rPr>
              <a:t>Basri</a:t>
            </a:r>
            <a:r>
              <a:rPr lang="en-US" sz="1100" b="1" dirty="0">
                <a:latin typeface="Calibri" pitchFamily="34" charset="0"/>
              </a:rPr>
              <a:t>, </a:t>
            </a:r>
            <a:r>
              <a:rPr lang="en-US" sz="1100" b="1" dirty="0" err="1">
                <a:latin typeface="Calibri" pitchFamily="34" charset="0"/>
              </a:rPr>
              <a:t>Hassner</a:t>
            </a:r>
            <a:r>
              <a:rPr lang="en-US" sz="1100" b="1" dirty="0">
                <a:latin typeface="Calibri" pitchFamily="34" charset="0"/>
              </a:rPr>
              <a:t> &amp; </a:t>
            </a:r>
            <a:r>
              <a:rPr lang="en-US" sz="1100" b="1" dirty="0" err="1">
                <a:latin typeface="Calibri" pitchFamily="34" charset="0"/>
              </a:rPr>
              <a:t>Zelnik</a:t>
            </a:r>
            <a:r>
              <a:rPr lang="en-US" sz="1100" b="1" dirty="0">
                <a:latin typeface="Calibri" pitchFamily="34" charset="0"/>
              </a:rPr>
              <a:t>-Manor ’07]</a:t>
            </a:r>
            <a:r>
              <a:rPr lang="en-US" sz="1100" dirty="0">
                <a:latin typeface="Calibri" pitchFamily="34" charset="0"/>
              </a:rPr>
              <a:t> </a:t>
            </a:r>
            <a:r>
              <a:rPr lang="en-US" sz="1100" dirty="0" err="1">
                <a:latin typeface="Calibri" pitchFamily="34" charset="0"/>
              </a:rPr>
              <a:t>Basri</a:t>
            </a:r>
            <a:r>
              <a:rPr lang="en-US" sz="1100" dirty="0">
                <a:latin typeface="Calibri" pitchFamily="34" charset="0"/>
              </a:rPr>
              <a:t>, Ronen, Tal </a:t>
            </a:r>
            <a:r>
              <a:rPr lang="en-US" sz="1100" dirty="0" err="1">
                <a:latin typeface="Calibri" pitchFamily="34" charset="0"/>
              </a:rPr>
              <a:t>Hassner</a:t>
            </a:r>
            <a:r>
              <a:rPr lang="en-US" sz="1100" dirty="0">
                <a:latin typeface="Calibri" pitchFamily="34" charset="0"/>
              </a:rPr>
              <a:t>, and </a:t>
            </a:r>
            <a:r>
              <a:rPr lang="en-US" sz="1100" dirty="0" err="1">
                <a:latin typeface="Calibri" pitchFamily="34" charset="0"/>
              </a:rPr>
              <a:t>Lihi</a:t>
            </a:r>
            <a:r>
              <a:rPr lang="en-US" sz="1100" dirty="0">
                <a:latin typeface="Calibri" pitchFamily="34" charset="0"/>
              </a:rPr>
              <a:t> </a:t>
            </a:r>
            <a:r>
              <a:rPr lang="en-US" sz="1100" dirty="0" err="1">
                <a:latin typeface="Calibri" pitchFamily="34" charset="0"/>
              </a:rPr>
              <a:t>Zelnik</a:t>
            </a:r>
            <a:r>
              <a:rPr lang="en-US" sz="1100" dirty="0">
                <a:latin typeface="Calibri" pitchFamily="34" charset="0"/>
              </a:rPr>
              <a:t>-Manor. "Approximate nearest subspace search with applications to pattern recognition." Computer Vision and Pattern Recognition, 2007. CVPR'07. IEEE Conference on. IEEE, 2007.</a:t>
            </a:r>
          </a:p>
          <a:p>
            <a:r>
              <a:rPr lang="en-US" sz="1100" b="1" dirty="0">
                <a:latin typeface="Calibri" pitchFamily="34" charset="0"/>
              </a:rPr>
              <a:t>[</a:t>
            </a:r>
            <a:r>
              <a:rPr lang="en-US" sz="1100" b="1" dirty="0" err="1">
                <a:latin typeface="Calibri" pitchFamily="34" charset="0"/>
              </a:rPr>
              <a:t>Basri</a:t>
            </a:r>
            <a:r>
              <a:rPr lang="en-US" sz="1100" b="1" dirty="0">
                <a:latin typeface="Calibri" pitchFamily="34" charset="0"/>
              </a:rPr>
              <a:t>, </a:t>
            </a:r>
            <a:r>
              <a:rPr lang="en-US" sz="1100" b="1" dirty="0" err="1">
                <a:latin typeface="Calibri" pitchFamily="34" charset="0"/>
              </a:rPr>
              <a:t>Hassner</a:t>
            </a:r>
            <a:r>
              <a:rPr lang="en-US" sz="1100" b="1" dirty="0">
                <a:latin typeface="Calibri" pitchFamily="34" charset="0"/>
              </a:rPr>
              <a:t>, </a:t>
            </a:r>
            <a:r>
              <a:rPr lang="en-US" sz="1100" b="1" dirty="0" err="1">
                <a:latin typeface="Calibri" pitchFamily="34" charset="0"/>
              </a:rPr>
              <a:t>Zelnik</a:t>
            </a:r>
            <a:r>
              <a:rPr lang="en-US" sz="1100" b="1" dirty="0">
                <a:latin typeface="Calibri" pitchFamily="34" charset="0"/>
              </a:rPr>
              <a:t>-Manor ’09]</a:t>
            </a:r>
            <a:r>
              <a:rPr lang="en-US" sz="1100" dirty="0">
                <a:latin typeface="Calibri" pitchFamily="34" charset="0"/>
              </a:rPr>
              <a:t> </a:t>
            </a:r>
            <a:r>
              <a:rPr lang="en-US" sz="1100" dirty="0" err="1">
                <a:latin typeface="Calibri" pitchFamily="34" charset="0"/>
              </a:rPr>
              <a:t>Basri</a:t>
            </a:r>
            <a:r>
              <a:rPr lang="en-US" sz="1100" dirty="0">
                <a:latin typeface="Calibri" pitchFamily="34" charset="0"/>
              </a:rPr>
              <a:t>, Ronen, Tal </a:t>
            </a:r>
            <a:r>
              <a:rPr lang="en-US" sz="1100" dirty="0" err="1">
                <a:latin typeface="Calibri" pitchFamily="34" charset="0"/>
              </a:rPr>
              <a:t>Hassner</a:t>
            </a:r>
            <a:r>
              <a:rPr lang="en-US" sz="1100" dirty="0">
                <a:latin typeface="Calibri" pitchFamily="34" charset="0"/>
              </a:rPr>
              <a:t>, and </a:t>
            </a:r>
            <a:r>
              <a:rPr lang="en-US" sz="1100" dirty="0" err="1">
                <a:latin typeface="Calibri" pitchFamily="34" charset="0"/>
              </a:rPr>
              <a:t>Lihi</a:t>
            </a:r>
            <a:r>
              <a:rPr lang="en-US" sz="1100" dirty="0">
                <a:latin typeface="Calibri" pitchFamily="34" charset="0"/>
              </a:rPr>
              <a:t> </a:t>
            </a:r>
            <a:r>
              <a:rPr lang="en-US" sz="1100" dirty="0" err="1">
                <a:latin typeface="Calibri" pitchFamily="34" charset="0"/>
              </a:rPr>
              <a:t>Zelnik</a:t>
            </a:r>
            <a:r>
              <a:rPr lang="en-US" sz="1100" dirty="0">
                <a:latin typeface="Calibri" pitchFamily="34" charset="0"/>
              </a:rPr>
              <a:t>-Manor. "A general framework for approximate nearest subspace search." Computer Vision Workshops (ICCV Workshops), 2009 IEEE 12th International Conference on. IEEE, 2009.</a:t>
            </a:r>
          </a:p>
          <a:p>
            <a:r>
              <a:rPr lang="en-US" sz="1100" b="1" dirty="0">
                <a:latin typeface="Calibri" pitchFamily="34" charset="0"/>
              </a:rPr>
              <a:t>[</a:t>
            </a:r>
            <a:r>
              <a:rPr lang="en-US" sz="1100" b="1" dirty="0" err="1">
                <a:latin typeface="Calibri" pitchFamily="34" charset="0"/>
              </a:rPr>
              <a:t>Basri</a:t>
            </a:r>
            <a:r>
              <a:rPr lang="en-US" sz="1100" b="1" dirty="0">
                <a:latin typeface="Calibri" pitchFamily="34" charset="0"/>
              </a:rPr>
              <a:t>, </a:t>
            </a:r>
            <a:r>
              <a:rPr lang="en-US" sz="1100" b="1" dirty="0" err="1">
                <a:latin typeface="Calibri" pitchFamily="34" charset="0"/>
              </a:rPr>
              <a:t>Hassner</a:t>
            </a:r>
            <a:r>
              <a:rPr lang="en-US" sz="1100" b="1" dirty="0">
                <a:latin typeface="Calibri" pitchFamily="34" charset="0"/>
              </a:rPr>
              <a:t>, </a:t>
            </a:r>
            <a:r>
              <a:rPr lang="en-US" sz="1100" b="1" dirty="0" err="1">
                <a:latin typeface="Calibri" pitchFamily="34" charset="0"/>
              </a:rPr>
              <a:t>Zelnik</a:t>
            </a:r>
            <a:r>
              <a:rPr lang="en-US" sz="1100" b="1" dirty="0">
                <a:latin typeface="Calibri" pitchFamily="34" charset="0"/>
              </a:rPr>
              <a:t>-Manor ’11]</a:t>
            </a:r>
            <a:r>
              <a:rPr lang="en-US" sz="1100" dirty="0">
                <a:latin typeface="Calibri" pitchFamily="34" charset="0"/>
              </a:rPr>
              <a:t> </a:t>
            </a:r>
            <a:r>
              <a:rPr lang="en-US" sz="1100" dirty="0" err="1">
                <a:latin typeface="Calibri" pitchFamily="34" charset="0"/>
              </a:rPr>
              <a:t>Basri</a:t>
            </a:r>
            <a:r>
              <a:rPr lang="en-US" sz="1100" dirty="0">
                <a:latin typeface="Calibri" pitchFamily="34" charset="0"/>
              </a:rPr>
              <a:t>, Ronen, Tal </a:t>
            </a:r>
            <a:r>
              <a:rPr lang="en-US" sz="1100" dirty="0" err="1">
                <a:latin typeface="Calibri" pitchFamily="34" charset="0"/>
              </a:rPr>
              <a:t>Hassner</a:t>
            </a:r>
            <a:r>
              <a:rPr lang="en-US" sz="1100" dirty="0">
                <a:latin typeface="Calibri" pitchFamily="34" charset="0"/>
              </a:rPr>
              <a:t>, and </a:t>
            </a:r>
            <a:r>
              <a:rPr lang="en-US" sz="1100" dirty="0" err="1">
                <a:latin typeface="Calibri" pitchFamily="34" charset="0"/>
              </a:rPr>
              <a:t>Lihi</a:t>
            </a:r>
            <a:r>
              <a:rPr lang="en-US" sz="1100" dirty="0">
                <a:latin typeface="Calibri" pitchFamily="34" charset="0"/>
              </a:rPr>
              <a:t> </a:t>
            </a:r>
            <a:r>
              <a:rPr lang="en-US" sz="1100" dirty="0" err="1">
                <a:latin typeface="Calibri" pitchFamily="34" charset="0"/>
              </a:rPr>
              <a:t>Zelnik</a:t>
            </a:r>
            <a:r>
              <a:rPr lang="en-US" sz="1100" dirty="0">
                <a:latin typeface="Calibri" pitchFamily="34" charset="0"/>
              </a:rPr>
              <a:t>-Manor. "Approximate nearest subspace search." Pattern Analysis and Machine Intelligence, IEEE Transactions on 33.2 (2011): 266-278</a:t>
            </a:r>
            <a:r>
              <a:rPr lang="en-US" sz="1100" dirty="0" smtClean="0">
                <a:latin typeface="Calibri" pitchFamily="34" charset="0"/>
              </a:rPr>
              <a:t>.</a:t>
            </a:r>
          </a:p>
          <a:p>
            <a:r>
              <a:rPr lang="en-US" sz="1100" b="1" dirty="0" smtClean="0">
                <a:latin typeface="Calibri" pitchFamily="34" charset="0"/>
              </a:rPr>
              <a:t>[</a:t>
            </a:r>
            <a:r>
              <a:rPr lang="en-US" sz="1100" b="1" dirty="0" err="1" smtClean="0">
                <a:latin typeface="Calibri" pitchFamily="34" charset="0"/>
              </a:rPr>
              <a:t>Hassner</a:t>
            </a:r>
            <a:r>
              <a:rPr lang="en-US" sz="1100" b="1" dirty="0" smtClean="0">
                <a:latin typeface="Calibri" pitchFamily="34" charset="0"/>
              </a:rPr>
              <a:t> ’13]</a:t>
            </a:r>
            <a:r>
              <a:rPr lang="en-US" sz="1100" dirty="0" smtClean="0">
                <a:latin typeface="Calibri" pitchFamily="34" charset="0"/>
              </a:rPr>
              <a:t> </a:t>
            </a:r>
            <a:r>
              <a:rPr lang="en-US" sz="1100" dirty="0" err="1" smtClean="0">
                <a:latin typeface="Calibri" pitchFamily="34" charset="0"/>
              </a:rPr>
              <a:t>Hassner</a:t>
            </a:r>
            <a:r>
              <a:rPr lang="en-US" sz="1100" dirty="0" smtClean="0">
                <a:latin typeface="Calibri" pitchFamily="34" charset="0"/>
              </a:rPr>
              <a:t>, Tal. "Viewing real-world faces in 3D." ICCV, 2013.</a:t>
            </a:r>
          </a:p>
          <a:p>
            <a:r>
              <a:rPr lang="en-US" sz="1100" b="1" dirty="0" smtClean="0">
                <a:latin typeface="Calibri" pitchFamily="34" charset="0"/>
              </a:rPr>
              <a:t>[</a:t>
            </a:r>
            <a:r>
              <a:rPr lang="en-US" sz="1100" b="1" dirty="0" err="1" smtClean="0">
                <a:latin typeface="Calibri" pitchFamily="34" charset="0"/>
              </a:rPr>
              <a:t>Hassner</a:t>
            </a:r>
            <a:r>
              <a:rPr lang="en-US" sz="1100" b="1" dirty="0" smtClean="0">
                <a:latin typeface="Calibri" pitchFamily="34" charset="0"/>
              </a:rPr>
              <a:t> &amp; </a:t>
            </a:r>
            <a:r>
              <a:rPr lang="en-US" sz="1100" b="1" dirty="0" err="1" smtClean="0">
                <a:latin typeface="Calibri" pitchFamily="34" charset="0"/>
              </a:rPr>
              <a:t>Basri</a:t>
            </a:r>
            <a:r>
              <a:rPr lang="en-US" sz="1100" b="1" dirty="0" smtClean="0">
                <a:latin typeface="Calibri" pitchFamily="34" charset="0"/>
              </a:rPr>
              <a:t> </a:t>
            </a:r>
            <a:r>
              <a:rPr lang="en-US" sz="1100" b="1" dirty="0">
                <a:latin typeface="Calibri" pitchFamily="34" charset="0"/>
              </a:rPr>
              <a:t>’06a</a:t>
            </a:r>
            <a:r>
              <a:rPr lang="en-US" sz="1100" b="1" dirty="0">
                <a:latin typeface="Calibri" pitchFamily="34" charset="0"/>
              </a:rPr>
              <a:t>]</a:t>
            </a:r>
            <a:r>
              <a:rPr lang="en-US" sz="1100" dirty="0">
                <a:latin typeface="Calibri" pitchFamily="34" charset="0"/>
              </a:rPr>
              <a:t> </a:t>
            </a:r>
            <a:r>
              <a:rPr lang="en-US" sz="1100" dirty="0" err="1">
                <a:latin typeface="Calibri" pitchFamily="34" charset="0"/>
              </a:rPr>
              <a:t>Hassner</a:t>
            </a:r>
            <a:r>
              <a:rPr lang="en-US" sz="1100" dirty="0">
                <a:latin typeface="Calibri" pitchFamily="34" charset="0"/>
              </a:rPr>
              <a:t>, Tal, </a:t>
            </a:r>
            <a:r>
              <a:rPr lang="en-US" sz="1100" dirty="0">
                <a:latin typeface="Calibri" pitchFamily="34" charset="0"/>
              </a:rPr>
              <a:t>and Ronen </a:t>
            </a:r>
            <a:r>
              <a:rPr lang="en-US" sz="1100" dirty="0" err="1">
                <a:latin typeface="Calibri" pitchFamily="34" charset="0"/>
              </a:rPr>
              <a:t>Basri</a:t>
            </a:r>
            <a:r>
              <a:rPr lang="en-US" sz="1100" dirty="0">
                <a:latin typeface="Calibri" pitchFamily="34" charset="0"/>
              </a:rPr>
              <a:t>. "Example based 3D reconstruction from single 2D images." Computer Vision and Pattern Recognition Workshop, 2006. CVPRW'06. Conference on. IEEE, 2006.</a:t>
            </a:r>
            <a:endParaRPr lang="en-US" sz="1100" dirty="0" smtClean="0">
              <a:latin typeface="Calibri" pitchFamily="34" charset="0"/>
            </a:endParaRPr>
          </a:p>
          <a:p>
            <a:r>
              <a:rPr lang="en-US" sz="1100" b="1" dirty="0" smtClean="0">
                <a:latin typeface="Calibri" pitchFamily="34" charset="0"/>
              </a:rPr>
              <a:t>[</a:t>
            </a:r>
            <a:r>
              <a:rPr lang="en-US" sz="1100" b="1" dirty="0" err="1" smtClean="0">
                <a:latin typeface="Calibri" pitchFamily="34" charset="0"/>
              </a:rPr>
              <a:t>Hassner</a:t>
            </a:r>
            <a:r>
              <a:rPr lang="en-US" sz="1100" b="1" dirty="0" smtClean="0">
                <a:latin typeface="Calibri" pitchFamily="34" charset="0"/>
              </a:rPr>
              <a:t> &amp; </a:t>
            </a:r>
            <a:r>
              <a:rPr lang="en-US" sz="1100" b="1" dirty="0" err="1" smtClean="0">
                <a:latin typeface="Calibri" pitchFamily="34" charset="0"/>
              </a:rPr>
              <a:t>Basri</a:t>
            </a:r>
            <a:r>
              <a:rPr lang="en-US" sz="1100" b="1" dirty="0" smtClean="0">
                <a:latin typeface="Calibri" pitchFamily="34" charset="0"/>
              </a:rPr>
              <a:t> ’06b</a:t>
            </a:r>
            <a:r>
              <a:rPr lang="en-US" sz="1100" b="1" dirty="0">
                <a:latin typeface="Calibri" pitchFamily="34" charset="0"/>
              </a:rPr>
              <a:t>]</a:t>
            </a:r>
            <a:r>
              <a:rPr lang="en-US" sz="1100" dirty="0">
                <a:latin typeface="Calibri" pitchFamily="34" charset="0"/>
              </a:rPr>
              <a:t> </a:t>
            </a:r>
            <a:r>
              <a:rPr lang="en-US" sz="1100" dirty="0" err="1">
                <a:latin typeface="Calibri" pitchFamily="34" charset="0"/>
              </a:rPr>
              <a:t>Hassner</a:t>
            </a:r>
            <a:r>
              <a:rPr lang="en-US" sz="1100" dirty="0">
                <a:latin typeface="Calibri" pitchFamily="34" charset="0"/>
              </a:rPr>
              <a:t>, T., and R. </a:t>
            </a:r>
            <a:r>
              <a:rPr lang="en-US" sz="1100" dirty="0" err="1">
                <a:latin typeface="Calibri" pitchFamily="34" charset="0"/>
              </a:rPr>
              <a:t>Basri</a:t>
            </a:r>
            <a:r>
              <a:rPr lang="en-US" sz="1100" dirty="0">
                <a:latin typeface="Calibri" pitchFamily="34" charset="0"/>
              </a:rPr>
              <a:t>. "Automatic depth-map colorization." Proc. Conf. </a:t>
            </a:r>
            <a:r>
              <a:rPr lang="en-US" sz="1100" dirty="0" err="1">
                <a:latin typeface="Calibri" pitchFamily="34" charset="0"/>
              </a:rPr>
              <a:t>Eurographics</a:t>
            </a:r>
            <a:r>
              <a:rPr lang="en-US" sz="1100" dirty="0">
                <a:latin typeface="Calibri" pitchFamily="34" charset="0"/>
              </a:rPr>
              <a:t>. Vol. 2006. 2006.</a:t>
            </a:r>
            <a:endParaRPr lang="en-US" sz="1100" dirty="0" smtClean="0">
              <a:latin typeface="Calibri" pitchFamily="34" charset="0"/>
            </a:endParaRPr>
          </a:p>
          <a:p>
            <a:r>
              <a:rPr lang="en-US" sz="1100" b="1" dirty="0" smtClean="0">
                <a:latin typeface="Calibri" pitchFamily="34" charset="0"/>
              </a:rPr>
              <a:t>[</a:t>
            </a:r>
            <a:r>
              <a:rPr lang="en-US" sz="1100" b="1" dirty="0" err="1" smtClean="0">
                <a:latin typeface="Calibri" pitchFamily="34" charset="0"/>
              </a:rPr>
              <a:t>Hassner</a:t>
            </a:r>
            <a:r>
              <a:rPr lang="en-US" sz="1100" b="1" dirty="0" smtClean="0">
                <a:latin typeface="Calibri" pitchFamily="34" charset="0"/>
              </a:rPr>
              <a:t> &amp; </a:t>
            </a:r>
            <a:r>
              <a:rPr lang="en-US" sz="1100" b="1" dirty="0" err="1" smtClean="0">
                <a:latin typeface="Calibri" pitchFamily="34" charset="0"/>
              </a:rPr>
              <a:t>Basri</a:t>
            </a:r>
            <a:r>
              <a:rPr lang="en-US" sz="1100" b="1" dirty="0" smtClean="0">
                <a:latin typeface="Calibri" pitchFamily="34" charset="0"/>
              </a:rPr>
              <a:t> ’13]</a:t>
            </a:r>
            <a:r>
              <a:rPr lang="en-US" sz="1100" dirty="0" smtClean="0">
                <a:latin typeface="Calibri" pitchFamily="34" charset="0"/>
              </a:rPr>
              <a:t> </a:t>
            </a:r>
            <a:r>
              <a:rPr lang="en-US" sz="1100" dirty="0" err="1" smtClean="0">
                <a:latin typeface="Calibri" pitchFamily="34" charset="0"/>
              </a:rPr>
              <a:t>Hassner</a:t>
            </a:r>
            <a:r>
              <a:rPr lang="en-US" sz="1100" dirty="0" smtClean="0">
                <a:latin typeface="Calibri" pitchFamily="34" charset="0"/>
              </a:rPr>
              <a:t>, Tal, and Ronen </a:t>
            </a:r>
            <a:r>
              <a:rPr lang="en-US" sz="1100" dirty="0" err="1" smtClean="0">
                <a:latin typeface="Calibri" pitchFamily="34" charset="0"/>
              </a:rPr>
              <a:t>Basri</a:t>
            </a:r>
            <a:r>
              <a:rPr lang="en-US" sz="1100" dirty="0" smtClean="0">
                <a:latin typeface="Calibri" pitchFamily="34" charset="0"/>
              </a:rPr>
              <a:t>. "Single View Depth Estimation from Examples." </a:t>
            </a:r>
            <a:r>
              <a:rPr lang="en-US" sz="1100" dirty="0" err="1" smtClean="0">
                <a:latin typeface="Calibri" pitchFamily="34" charset="0"/>
              </a:rPr>
              <a:t>arXiv</a:t>
            </a:r>
            <a:r>
              <a:rPr lang="en-US" sz="1100" dirty="0" smtClean="0">
                <a:latin typeface="Calibri" pitchFamily="34" charset="0"/>
              </a:rPr>
              <a:t> preprint arXiv:1304.3915 (2013).</a:t>
            </a:r>
          </a:p>
          <a:p>
            <a:r>
              <a:rPr lang="en-US" sz="1100" b="1" dirty="0" smtClean="0">
                <a:latin typeface="Calibri" pitchFamily="34" charset="0"/>
              </a:rPr>
              <a:t>[</a:t>
            </a:r>
            <a:r>
              <a:rPr lang="en-US" sz="1100" b="1" dirty="0" err="1" smtClean="0">
                <a:latin typeface="Calibri" pitchFamily="34" charset="0"/>
              </a:rPr>
              <a:t>Hassner</a:t>
            </a:r>
            <a:r>
              <a:rPr lang="en-US" sz="1100" b="1" dirty="0" smtClean="0">
                <a:latin typeface="Calibri" pitchFamily="34" charset="0"/>
              </a:rPr>
              <a:t>, </a:t>
            </a:r>
            <a:r>
              <a:rPr lang="en-US" sz="1100" b="1" dirty="0" err="1" smtClean="0">
                <a:latin typeface="Calibri" pitchFamily="34" charset="0"/>
              </a:rPr>
              <a:t>Mayzels</a:t>
            </a:r>
            <a:r>
              <a:rPr lang="en-US" sz="1100" b="1" dirty="0" smtClean="0">
                <a:latin typeface="Calibri" pitchFamily="34" charset="0"/>
              </a:rPr>
              <a:t> &amp; Zelnik-Manor’12]</a:t>
            </a:r>
            <a:r>
              <a:rPr lang="en-US" sz="1100" dirty="0" smtClean="0">
                <a:latin typeface="Calibri" pitchFamily="34" charset="0"/>
              </a:rPr>
              <a:t> </a:t>
            </a:r>
            <a:r>
              <a:rPr lang="en-US" sz="1100" dirty="0" err="1" smtClean="0">
                <a:latin typeface="Calibri" pitchFamily="34" charset="0"/>
              </a:rPr>
              <a:t>Hassner</a:t>
            </a:r>
            <a:r>
              <a:rPr lang="en-US" sz="1100" dirty="0" smtClean="0">
                <a:latin typeface="Calibri" pitchFamily="34" charset="0"/>
              </a:rPr>
              <a:t>, Tal, </a:t>
            </a:r>
            <a:r>
              <a:rPr lang="en-US" sz="1100" dirty="0" err="1" smtClean="0">
                <a:latin typeface="Calibri" pitchFamily="34" charset="0"/>
              </a:rPr>
              <a:t>Viki</a:t>
            </a:r>
            <a:r>
              <a:rPr lang="en-US" sz="1100" dirty="0" smtClean="0">
                <a:latin typeface="Calibri" pitchFamily="34" charset="0"/>
              </a:rPr>
              <a:t> </a:t>
            </a:r>
            <a:r>
              <a:rPr lang="en-US" sz="1100" dirty="0" err="1" smtClean="0">
                <a:latin typeface="Calibri" pitchFamily="34" charset="0"/>
              </a:rPr>
              <a:t>Mayzels</a:t>
            </a:r>
            <a:r>
              <a:rPr lang="en-US" sz="1100" dirty="0" smtClean="0">
                <a:latin typeface="Calibri" pitchFamily="34" charset="0"/>
              </a:rPr>
              <a:t>, and </a:t>
            </a:r>
            <a:r>
              <a:rPr lang="en-US" sz="1100" dirty="0" err="1" smtClean="0">
                <a:latin typeface="Calibri" pitchFamily="34" charset="0"/>
              </a:rPr>
              <a:t>Lihi</a:t>
            </a:r>
            <a:r>
              <a:rPr lang="en-US" sz="1100" dirty="0" smtClean="0">
                <a:latin typeface="Calibri" pitchFamily="34" charset="0"/>
              </a:rPr>
              <a:t> </a:t>
            </a:r>
            <a:r>
              <a:rPr lang="en-US" sz="1100" dirty="0" err="1" smtClean="0">
                <a:latin typeface="Calibri" pitchFamily="34" charset="0"/>
              </a:rPr>
              <a:t>Zelnik</a:t>
            </a:r>
            <a:r>
              <a:rPr lang="en-US" sz="1100" dirty="0" smtClean="0">
                <a:latin typeface="Calibri" pitchFamily="34" charset="0"/>
              </a:rPr>
              <a:t>-Manor. "On sifts and their scales." Computer Vision and Pattern Recognition (CVPR), 2012 IEEE Conference on. IEEE, 2012.</a:t>
            </a:r>
          </a:p>
          <a:p>
            <a:r>
              <a:rPr lang="en-US" sz="1100" b="1" dirty="0" smtClean="0">
                <a:latin typeface="Calibri" pitchFamily="34" charset="0"/>
              </a:rPr>
              <a:t>[</a:t>
            </a:r>
            <a:r>
              <a:rPr lang="en-US" sz="1100" b="1" dirty="0" err="1" smtClean="0">
                <a:latin typeface="Calibri" pitchFamily="34" charset="0"/>
              </a:rPr>
              <a:t>Hassner</a:t>
            </a:r>
            <a:r>
              <a:rPr lang="en-US" sz="1100" b="1" dirty="0" smtClean="0">
                <a:latin typeface="Calibri" pitchFamily="34" charset="0"/>
              </a:rPr>
              <a:t>, </a:t>
            </a:r>
            <a:r>
              <a:rPr lang="en-US" sz="1100" b="1" dirty="0" err="1" smtClean="0">
                <a:latin typeface="Calibri" pitchFamily="34" charset="0"/>
              </a:rPr>
              <a:t>Saban</a:t>
            </a:r>
            <a:r>
              <a:rPr lang="en-US" sz="1100" b="1" dirty="0" smtClean="0">
                <a:latin typeface="Calibri" pitchFamily="34" charset="0"/>
              </a:rPr>
              <a:t> &amp; Wolf]</a:t>
            </a:r>
            <a:r>
              <a:rPr lang="en-US" sz="1100" dirty="0" smtClean="0">
                <a:latin typeface="Calibri" pitchFamily="34" charset="0"/>
              </a:rPr>
              <a:t> </a:t>
            </a:r>
            <a:r>
              <a:rPr lang="en-US" sz="1100" dirty="0" err="1" smtClean="0">
                <a:latin typeface="Calibri" pitchFamily="34" charset="0"/>
              </a:rPr>
              <a:t>Hassner</a:t>
            </a:r>
            <a:r>
              <a:rPr lang="en-US" sz="1100" dirty="0" smtClean="0">
                <a:latin typeface="Calibri" pitchFamily="34" charset="0"/>
              </a:rPr>
              <a:t>, Tal, , </a:t>
            </a:r>
            <a:r>
              <a:rPr lang="en-US" sz="1100" dirty="0" err="1" smtClean="0">
                <a:latin typeface="Calibri" pitchFamily="34" charset="0"/>
              </a:rPr>
              <a:t>Gilad</a:t>
            </a:r>
            <a:r>
              <a:rPr lang="en-US" sz="1100" dirty="0" smtClean="0">
                <a:latin typeface="Calibri" pitchFamily="34" charset="0"/>
              </a:rPr>
              <a:t>  </a:t>
            </a:r>
            <a:r>
              <a:rPr lang="en-US" sz="1100" dirty="0" err="1" smtClean="0">
                <a:latin typeface="Calibri" pitchFamily="34" charset="0"/>
              </a:rPr>
              <a:t>Saban</a:t>
            </a:r>
            <a:r>
              <a:rPr lang="en-US" sz="1100" dirty="0" smtClean="0">
                <a:latin typeface="Calibri" pitchFamily="34" charset="0"/>
              </a:rPr>
              <a:t>, and </a:t>
            </a:r>
            <a:r>
              <a:rPr lang="en-US" sz="1100" dirty="0" err="1" smtClean="0">
                <a:latin typeface="Calibri" pitchFamily="34" charset="0"/>
              </a:rPr>
              <a:t>Lior</a:t>
            </a:r>
            <a:r>
              <a:rPr lang="en-US" sz="1100" dirty="0" smtClean="0">
                <a:latin typeface="Calibri" pitchFamily="34" charset="0"/>
              </a:rPr>
              <a:t> Wolf, In submission</a:t>
            </a:r>
          </a:p>
          <a:p>
            <a:r>
              <a:rPr lang="en-US" sz="1100" b="1" dirty="0" smtClean="0">
                <a:latin typeface="Calibri" pitchFamily="34" charset="0"/>
              </a:rPr>
              <a:t>[</a:t>
            </a:r>
            <a:r>
              <a:rPr lang="en-US" sz="1100" b="1" dirty="0" err="1" smtClean="0">
                <a:latin typeface="Calibri" pitchFamily="34" charset="0"/>
              </a:rPr>
              <a:t>Karsch</a:t>
            </a:r>
            <a:r>
              <a:rPr lang="en-US" sz="1100" b="1" dirty="0" smtClean="0">
                <a:latin typeface="Calibri" pitchFamily="34" charset="0"/>
              </a:rPr>
              <a:t>, Liu &amp; Kang]</a:t>
            </a:r>
            <a:r>
              <a:rPr lang="en-US" sz="1100" dirty="0" smtClean="0">
                <a:latin typeface="Calibri" pitchFamily="34" charset="0"/>
              </a:rPr>
              <a:t> </a:t>
            </a:r>
            <a:r>
              <a:rPr lang="en-US" sz="1100" dirty="0" err="1" smtClean="0">
                <a:latin typeface="Calibri" pitchFamily="34" charset="0"/>
              </a:rPr>
              <a:t>Karsch</a:t>
            </a:r>
            <a:r>
              <a:rPr lang="en-US" sz="1100" dirty="0" smtClean="0">
                <a:latin typeface="Calibri" pitchFamily="34" charset="0"/>
              </a:rPr>
              <a:t>, Kevin, </a:t>
            </a:r>
            <a:r>
              <a:rPr lang="en-US" sz="1100" dirty="0" err="1" smtClean="0">
                <a:latin typeface="Calibri" pitchFamily="34" charset="0"/>
              </a:rPr>
              <a:t>Ce</a:t>
            </a:r>
            <a:r>
              <a:rPr lang="en-US" sz="1100" dirty="0" smtClean="0">
                <a:latin typeface="Calibri" pitchFamily="34" charset="0"/>
              </a:rPr>
              <a:t> Liu, and Sing Bing Kang. "Depth extraction from video using non-parametric sampling." Computer Vision–ECCV 2012. Springer Berlin Heidelberg, 2012. 775-788.</a:t>
            </a:r>
          </a:p>
          <a:p>
            <a:r>
              <a:rPr lang="en-US" sz="1100" b="1" dirty="0" smtClean="0">
                <a:latin typeface="Calibri" pitchFamily="34" charset="0"/>
              </a:rPr>
              <a:t>[Kokkinos &amp; Yuille’08]</a:t>
            </a:r>
            <a:r>
              <a:rPr lang="en-US" sz="1100" dirty="0" smtClean="0">
                <a:latin typeface="Calibri" pitchFamily="34" charset="0"/>
              </a:rPr>
              <a:t> Kokkinos, </a:t>
            </a:r>
            <a:r>
              <a:rPr lang="en-US" sz="1100" dirty="0" err="1" smtClean="0">
                <a:latin typeface="Calibri" pitchFamily="34" charset="0"/>
              </a:rPr>
              <a:t>Iasonas</a:t>
            </a:r>
            <a:r>
              <a:rPr lang="en-US" sz="1100" dirty="0" smtClean="0">
                <a:latin typeface="Calibri" pitchFamily="34" charset="0"/>
              </a:rPr>
              <a:t>, and Alan </a:t>
            </a:r>
            <a:r>
              <a:rPr lang="en-US" sz="1100" dirty="0" err="1" smtClean="0">
                <a:latin typeface="Calibri" pitchFamily="34" charset="0"/>
              </a:rPr>
              <a:t>Yuille</a:t>
            </a:r>
            <a:r>
              <a:rPr lang="en-US" sz="1100" dirty="0" smtClean="0">
                <a:latin typeface="Calibri" pitchFamily="34" charset="0"/>
              </a:rPr>
              <a:t>. "Scale invariance without scale selection." Computer Vision and Pattern Recognition, 2008. CVPR 2008. IEEE Conference on. IEEE, 2008.</a:t>
            </a:r>
          </a:p>
          <a:p>
            <a:r>
              <a:rPr lang="en-US" sz="1100" b="1" dirty="0" smtClean="0">
                <a:latin typeface="Calibri" pitchFamily="34" charset="0"/>
              </a:rPr>
              <a:t>[Liu, </a:t>
            </a:r>
            <a:r>
              <a:rPr lang="en-US" sz="1100" b="1" dirty="0" err="1" smtClean="0">
                <a:latin typeface="Calibri" pitchFamily="34" charset="0"/>
              </a:rPr>
              <a:t>Ce</a:t>
            </a:r>
            <a:r>
              <a:rPr lang="en-US" sz="1100" b="1" dirty="0" smtClean="0">
                <a:latin typeface="Calibri" pitchFamily="34" charset="0"/>
              </a:rPr>
              <a:t>, et al.’08]</a:t>
            </a:r>
            <a:r>
              <a:rPr lang="en-US" sz="1100" dirty="0" smtClean="0">
                <a:latin typeface="Calibri" pitchFamily="34" charset="0"/>
              </a:rPr>
              <a:t> Liu, </a:t>
            </a:r>
            <a:r>
              <a:rPr lang="en-US" sz="1100" dirty="0" err="1" smtClean="0">
                <a:latin typeface="Calibri" pitchFamily="34" charset="0"/>
              </a:rPr>
              <a:t>Ce</a:t>
            </a:r>
            <a:r>
              <a:rPr lang="en-US" sz="1100" dirty="0" smtClean="0">
                <a:latin typeface="Calibri" pitchFamily="34" charset="0"/>
              </a:rPr>
              <a:t>, Jenny Yuen, Antonio </a:t>
            </a:r>
            <a:r>
              <a:rPr lang="en-US" sz="1100" dirty="0" err="1" smtClean="0">
                <a:latin typeface="Calibri" pitchFamily="34" charset="0"/>
              </a:rPr>
              <a:t>Torralba</a:t>
            </a:r>
            <a:r>
              <a:rPr lang="en-US" sz="1100" dirty="0" smtClean="0">
                <a:latin typeface="Calibri" pitchFamily="34" charset="0"/>
              </a:rPr>
              <a:t>, Josef </a:t>
            </a:r>
            <a:r>
              <a:rPr lang="en-US" sz="1100" dirty="0" err="1" smtClean="0">
                <a:latin typeface="Calibri" pitchFamily="34" charset="0"/>
              </a:rPr>
              <a:t>Sivic</a:t>
            </a:r>
            <a:r>
              <a:rPr lang="en-US" sz="1100" dirty="0" smtClean="0">
                <a:latin typeface="Calibri" pitchFamily="34" charset="0"/>
              </a:rPr>
              <a:t>, and William T. Freeman. "SIFT flow: dense correspondence across different scenes." Computer Vision–ECCV 2008. Springer Berlin Heidelberg, 2008. 28-42.</a:t>
            </a:r>
          </a:p>
          <a:p>
            <a:r>
              <a:rPr lang="en-US" sz="1100" b="1" dirty="0" smtClean="0">
                <a:latin typeface="Calibri" pitchFamily="34" charset="0"/>
              </a:rPr>
              <a:t>[Liu, Yuen &amp; </a:t>
            </a:r>
            <a:r>
              <a:rPr lang="en-US" sz="1100" b="1" dirty="0" err="1" smtClean="0">
                <a:latin typeface="Calibri" pitchFamily="34" charset="0"/>
              </a:rPr>
              <a:t>Torralba</a:t>
            </a:r>
            <a:r>
              <a:rPr lang="en-US" sz="1100" b="1" dirty="0" smtClean="0">
                <a:latin typeface="Calibri" pitchFamily="34" charset="0"/>
              </a:rPr>
              <a:t>’ 11]</a:t>
            </a:r>
            <a:r>
              <a:rPr lang="en-US" sz="1100" dirty="0" smtClean="0">
                <a:latin typeface="Calibri" pitchFamily="34" charset="0"/>
              </a:rPr>
              <a:t> </a:t>
            </a:r>
            <a:r>
              <a:rPr lang="en-US" sz="1100" dirty="0">
                <a:latin typeface="Calibri" pitchFamily="34" charset="0"/>
              </a:rPr>
              <a:t>Liu, </a:t>
            </a:r>
            <a:r>
              <a:rPr lang="en-US" sz="1100" dirty="0" err="1">
                <a:latin typeface="Calibri" pitchFamily="34" charset="0"/>
              </a:rPr>
              <a:t>Ce</a:t>
            </a:r>
            <a:r>
              <a:rPr lang="en-US" sz="1100" dirty="0">
                <a:latin typeface="Calibri" pitchFamily="34" charset="0"/>
              </a:rPr>
              <a:t>, Jenny Yuen, and Antonio </a:t>
            </a:r>
            <a:r>
              <a:rPr lang="en-US" sz="1100" dirty="0" err="1">
                <a:latin typeface="Calibri" pitchFamily="34" charset="0"/>
              </a:rPr>
              <a:t>Torralba</a:t>
            </a:r>
            <a:r>
              <a:rPr lang="en-US" sz="1100" dirty="0">
                <a:latin typeface="Calibri" pitchFamily="34" charset="0"/>
              </a:rPr>
              <a:t>. "Sift flow: Dense correspondence across scenes and its applications." Pattern Analysis and Machine Intelligence, IEEE Transactions on 33.5 (2011): 978-994</a:t>
            </a:r>
            <a:r>
              <a:rPr lang="en-US" sz="1100" dirty="0" smtClean="0">
                <a:latin typeface="Calibri" pitchFamily="34" charset="0"/>
              </a:rPr>
              <a:t>.</a:t>
            </a:r>
          </a:p>
          <a:p>
            <a:r>
              <a:rPr lang="en-US" sz="1100" b="1" dirty="0" smtClean="0">
                <a:latin typeface="Calibri" pitchFamily="34" charset="0"/>
              </a:rPr>
              <a:t>[Rubinstein, Liu &amp; Freeman’12]</a:t>
            </a:r>
            <a:r>
              <a:rPr lang="en-US" sz="1100" dirty="0" smtClean="0">
                <a:latin typeface="Calibri" pitchFamily="34" charset="0"/>
              </a:rPr>
              <a:t> Rubinstein</a:t>
            </a:r>
            <a:r>
              <a:rPr lang="en-US" sz="1100" dirty="0">
                <a:latin typeface="Calibri" pitchFamily="34" charset="0"/>
              </a:rPr>
              <a:t>, Michael, </a:t>
            </a:r>
            <a:r>
              <a:rPr lang="en-US" sz="1100" dirty="0" err="1">
                <a:latin typeface="Calibri" pitchFamily="34" charset="0"/>
              </a:rPr>
              <a:t>Ce</a:t>
            </a:r>
            <a:r>
              <a:rPr lang="en-US" sz="1100" dirty="0">
                <a:latin typeface="Calibri" pitchFamily="34" charset="0"/>
              </a:rPr>
              <a:t> Liu, and William T. Freeman. "Annotation propagation in large image databases via dense image correspondence." Computer Vision–ECCV 2012. Springer Berlin Heidelberg, 2012. 85-99</a:t>
            </a:r>
            <a:r>
              <a:rPr lang="en-US" sz="1100" dirty="0" smtClean="0">
                <a:latin typeface="Calibri" pitchFamily="34" charset="0"/>
              </a:rPr>
              <a:t>.</a:t>
            </a:r>
          </a:p>
          <a:p>
            <a:r>
              <a:rPr lang="en-US" sz="1100" b="1" dirty="0" smtClean="0">
                <a:latin typeface="Calibri" pitchFamily="34" charset="0"/>
              </a:rPr>
              <a:t>[</a:t>
            </a:r>
            <a:r>
              <a:rPr lang="en-US" sz="1100" b="1" dirty="0" err="1" smtClean="0">
                <a:latin typeface="Calibri" pitchFamily="34" charset="0"/>
              </a:rPr>
              <a:t>Szeliski’s</a:t>
            </a:r>
            <a:r>
              <a:rPr lang="en-US" sz="1100" b="1" dirty="0" smtClean="0">
                <a:latin typeface="Calibri" pitchFamily="34" charset="0"/>
              </a:rPr>
              <a:t> book]</a:t>
            </a:r>
            <a:r>
              <a:rPr lang="en-US" sz="1100" dirty="0" smtClean="0">
                <a:latin typeface="Calibri" pitchFamily="34" charset="0"/>
              </a:rPr>
              <a:t> </a:t>
            </a:r>
            <a:r>
              <a:rPr lang="en-US" sz="1100" dirty="0" err="1" smtClean="0">
                <a:latin typeface="Calibri" pitchFamily="34" charset="0"/>
              </a:rPr>
              <a:t>Szeliski</a:t>
            </a:r>
            <a:r>
              <a:rPr lang="en-US" sz="1100" dirty="0" smtClean="0">
                <a:latin typeface="Calibri" pitchFamily="34" charset="0"/>
              </a:rPr>
              <a:t>, Richard. Computer vision: algorithms and applications. Springer, 2011.</a:t>
            </a:r>
          </a:p>
          <a:p>
            <a:r>
              <a:rPr lang="en-US" sz="1100" b="1" dirty="0" smtClean="0">
                <a:latin typeface="Calibri" pitchFamily="34" charset="0"/>
              </a:rPr>
              <a:t>[</a:t>
            </a:r>
            <a:r>
              <a:rPr lang="en-US" sz="1100" b="1" dirty="0" err="1" smtClean="0">
                <a:latin typeface="Calibri" pitchFamily="34" charset="0"/>
              </a:rPr>
              <a:t>Vedaldi</a:t>
            </a:r>
            <a:r>
              <a:rPr lang="en-US" sz="1100" b="1" dirty="0" smtClean="0">
                <a:latin typeface="Calibri" pitchFamily="34" charset="0"/>
              </a:rPr>
              <a:t> </a:t>
            </a:r>
            <a:r>
              <a:rPr lang="en-US" sz="1100" b="1" dirty="0">
                <a:latin typeface="Calibri" pitchFamily="34" charset="0"/>
              </a:rPr>
              <a:t>and </a:t>
            </a:r>
            <a:r>
              <a:rPr lang="en-US" sz="1100" b="1" dirty="0" smtClean="0">
                <a:latin typeface="Calibri" pitchFamily="34" charset="0"/>
              </a:rPr>
              <a:t>Fulkerson’10</a:t>
            </a:r>
            <a:r>
              <a:rPr lang="en-US" sz="1100" b="1" dirty="0">
                <a:latin typeface="Calibri" pitchFamily="34" charset="0"/>
              </a:rPr>
              <a:t>]</a:t>
            </a:r>
            <a:r>
              <a:rPr lang="en-US" sz="1100" dirty="0">
                <a:latin typeface="Calibri" pitchFamily="34" charset="0"/>
              </a:rPr>
              <a:t> </a:t>
            </a:r>
            <a:r>
              <a:rPr lang="en-US" sz="1100" dirty="0" err="1">
                <a:latin typeface="Calibri" pitchFamily="34" charset="0"/>
              </a:rPr>
              <a:t>Vedaldi</a:t>
            </a:r>
            <a:r>
              <a:rPr lang="en-US" sz="1100" dirty="0">
                <a:latin typeface="Calibri" pitchFamily="34" charset="0"/>
              </a:rPr>
              <a:t>, Andrea, and Brian Fulkerson. "</a:t>
            </a:r>
            <a:r>
              <a:rPr lang="en-US" sz="1100" dirty="0" err="1">
                <a:latin typeface="Calibri" pitchFamily="34" charset="0"/>
              </a:rPr>
              <a:t>VLFeat</a:t>
            </a:r>
            <a:r>
              <a:rPr lang="en-US" sz="1100" dirty="0">
                <a:latin typeface="Calibri" pitchFamily="34" charset="0"/>
              </a:rPr>
              <a:t>: An open and portable library of computer vision algorithms." Proceedings of the international conference on Multimedia. ACM, 2010</a:t>
            </a:r>
            <a:r>
              <a:rPr lang="en-US" sz="1100" dirty="0" smtClean="0">
                <a:latin typeface="Calibri" pitchFamily="34" charset="0"/>
              </a:rPr>
              <a:t>.</a:t>
            </a:r>
          </a:p>
          <a:p>
            <a:endParaRPr lang="en-US" sz="1100" dirty="0" smtClean="0">
              <a:latin typeface="Calibri" pitchFamily="34" charset="0"/>
            </a:endParaRPr>
          </a:p>
          <a:p>
            <a:endParaRPr lang="en-US" sz="1100" dirty="0" smtClean="0">
              <a:latin typeface="Calibri" pitchFamily="34" charset="0"/>
            </a:endParaRPr>
          </a:p>
          <a:p>
            <a:endParaRPr lang="en-US" sz="1100" dirty="0" smtClean="0">
              <a:latin typeface="Calibri" pitchFamily="34" charset="0"/>
            </a:endParaRPr>
          </a:p>
          <a:p>
            <a:endParaRPr lang="en-US" sz="1100" dirty="0" smtClean="0">
              <a:latin typeface="Calibri" pitchFamily="34" charset="0"/>
            </a:endParaRPr>
          </a:p>
          <a:p>
            <a:endParaRPr lang="en-US" sz="1100" dirty="0" smtClean="0">
              <a:latin typeface="Calibri" pitchFamily="34" charset="0"/>
            </a:endParaRPr>
          </a:p>
          <a:p>
            <a:endParaRPr lang="en-US" sz="1100" dirty="0" smtClean="0">
              <a:latin typeface="Calibri" pitchFamily="34" charset="0"/>
            </a:endParaRPr>
          </a:p>
          <a:p>
            <a:endParaRPr lang="en-US" sz="1100" dirty="0">
              <a:latin typeface="Calibri" pitchFamily="34" charset="0"/>
            </a:endParaRP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952216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SIFT-Flow</a:t>
            </a:r>
          </a:p>
          <a:p>
            <a:pPr lvl="1"/>
            <a:r>
              <a:rPr lang="en-US" sz="2000" dirty="0">
                <a:hlinkClick r:id="rId2"/>
              </a:rPr>
              <a:t>http://people.csail.mit.edu/celiu/SIFTflow/</a:t>
            </a:r>
            <a:endParaRPr lang="en-US" sz="2000" dirty="0" smtClean="0"/>
          </a:p>
          <a:p>
            <a:r>
              <a:rPr lang="en-US" sz="2400" dirty="0" smtClean="0"/>
              <a:t>DSIFT (</a:t>
            </a:r>
            <a:r>
              <a:rPr lang="en-US" sz="2400" dirty="0" err="1" smtClean="0"/>
              <a:t>vlfeat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>
                <a:hlinkClick r:id="rId3"/>
              </a:rPr>
              <a:t>http://www.vlfeat.org/</a:t>
            </a:r>
            <a:endParaRPr lang="en-US" sz="2000" dirty="0" smtClean="0"/>
          </a:p>
          <a:p>
            <a:r>
              <a:rPr lang="en-US" sz="2400" dirty="0" smtClean="0"/>
              <a:t>SID</a:t>
            </a:r>
          </a:p>
          <a:p>
            <a:pPr lvl="1"/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vision.mas.ecp.fr/Personnel/iasonas/code.html</a:t>
            </a:r>
            <a:endParaRPr lang="en-US" sz="2000" dirty="0" smtClean="0"/>
          </a:p>
          <a:p>
            <a:r>
              <a:rPr lang="en-US" sz="2400" dirty="0" smtClean="0"/>
              <a:t>SLS</a:t>
            </a:r>
          </a:p>
          <a:p>
            <a:pPr lvl="1"/>
            <a:r>
              <a:rPr lang="en-US" sz="2000" dirty="0">
                <a:hlinkClick r:id="rId5"/>
              </a:rPr>
              <a:t>http://www.openu.ac.il/home/hassner/projects/siftscales</a:t>
            </a:r>
            <a:r>
              <a:rPr lang="en-US" sz="2000" dirty="0" smtClean="0">
                <a:hlinkClick r:id="rId5"/>
              </a:rPr>
              <a:t>/</a:t>
            </a:r>
            <a:endParaRPr lang="en-US" sz="2000" dirty="0" smtClean="0"/>
          </a:p>
          <a:p>
            <a:r>
              <a:rPr lang="en-US" sz="2400" dirty="0" smtClean="0"/>
              <a:t>Me</a:t>
            </a:r>
          </a:p>
          <a:p>
            <a:pPr lvl="1"/>
            <a:r>
              <a:rPr lang="en-US" sz="2000" u="sng" dirty="0" smtClean="0">
                <a:latin typeface="Calibri" pitchFamily="34" charset="0"/>
                <a:hlinkClick r:id="rId6"/>
              </a:rPr>
              <a:t>http://www.openu.ac.il/home/hassner</a:t>
            </a:r>
            <a:endParaRPr lang="en-US" sz="2000" u="sng" dirty="0" smtClean="0">
              <a:latin typeface="Calibri" pitchFamily="34" charset="0"/>
            </a:endParaRPr>
          </a:p>
          <a:p>
            <a:pPr lvl="1"/>
            <a:r>
              <a:rPr lang="en-US" sz="2000" u="sng" dirty="0" smtClean="0">
                <a:latin typeface="Calibri" pitchFamily="34" charset="0"/>
                <a:hlinkClick r:id="rId7"/>
              </a:rPr>
              <a:t>hassner@openu.ac.il</a:t>
            </a:r>
            <a:endParaRPr lang="en-US" sz="2000" dirty="0" smtClean="0"/>
          </a:p>
          <a:p>
            <a:pPr lvl="1"/>
            <a:endParaRPr lang="he-IL" sz="2000" u="sng" dirty="0">
              <a:solidFill>
                <a:srgbClr val="FFFF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06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864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2435" y="2736503"/>
            <a:ext cx="17591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Why is this useful?</a:t>
            </a:r>
          </a:p>
        </p:txBody>
      </p:sp>
      <p:pic>
        <p:nvPicPr>
          <p:cNvPr id="3" name="Picture 10" descr="10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82" y="118121"/>
            <a:ext cx="858838" cy="11445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1" descr="1025_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82" y="1337321"/>
            <a:ext cx="858838" cy="11445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1030904" y="118121"/>
            <a:ext cx="858838" cy="1144588"/>
            <a:chOff x="1414100" y="797423"/>
            <a:chExt cx="858838" cy="1144588"/>
          </a:xfrm>
        </p:grpSpPr>
        <p:sp>
          <p:nvSpPr>
            <p:cNvPr id="9" name="Rectangle 8"/>
            <p:cNvSpPr/>
            <p:nvPr/>
          </p:nvSpPr>
          <p:spPr>
            <a:xfrm>
              <a:off x="1414100" y="797423"/>
              <a:ext cx="858838" cy="114458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monro0068d_m1_Input_c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011" y="875800"/>
              <a:ext cx="625927" cy="717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/>
          <p:cNvGrpSpPr/>
          <p:nvPr/>
        </p:nvGrpSpPr>
        <p:grpSpPr>
          <a:xfrm>
            <a:off x="1030903" y="1337321"/>
            <a:ext cx="858838" cy="1144588"/>
            <a:chOff x="1414099" y="2016623"/>
            <a:chExt cx="858838" cy="1144588"/>
          </a:xfrm>
        </p:grpSpPr>
        <p:sp>
          <p:nvSpPr>
            <p:cNvPr id="10" name="Rectangle 9"/>
            <p:cNvSpPr/>
            <p:nvPr/>
          </p:nvSpPr>
          <p:spPr>
            <a:xfrm>
              <a:off x="1414099" y="2016623"/>
              <a:ext cx="858838" cy="114458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monro0068d_m1_notex_d2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68" r="22395"/>
            <a:stretch>
              <a:fillRect/>
            </a:stretch>
          </p:blipFill>
          <p:spPr bwMode="auto">
            <a:xfrm>
              <a:off x="1540819" y="2161463"/>
              <a:ext cx="605399" cy="79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/>
          <p:cNvGrpSpPr/>
          <p:nvPr/>
        </p:nvGrpSpPr>
        <p:grpSpPr>
          <a:xfrm>
            <a:off x="1966429" y="135184"/>
            <a:ext cx="858838" cy="1144588"/>
            <a:chOff x="2462842" y="814486"/>
            <a:chExt cx="858838" cy="1144588"/>
          </a:xfrm>
        </p:grpSpPr>
        <p:sp>
          <p:nvSpPr>
            <p:cNvPr id="11" name="Rectangle 10"/>
            <p:cNvSpPr/>
            <p:nvPr/>
          </p:nvSpPr>
          <p:spPr>
            <a:xfrm>
              <a:off x="2462842" y="814486"/>
              <a:ext cx="858838" cy="114458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11" descr="Dsc_0010b_bm1_Input_BIG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-536"/>
            <a:stretch>
              <a:fillRect/>
            </a:stretch>
          </p:blipFill>
          <p:spPr bwMode="auto">
            <a:xfrm>
              <a:off x="2674953" y="867060"/>
              <a:ext cx="434615" cy="1074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1971098" y="1337321"/>
            <a:ext cx="858838" cy="1144588"/>
            <a:chOff x="2467511" y="2016623"/>
            <a:chExt cx="858838" cy="1144588"/>
          </a:xfrm>
        </p:grpSpPr>
        <p:sp>
          <p:nvSpPr>
            <p:cNvPr id="12" name="Rectangle 11"/>
            <p:cNvSpPr/>
            <p:nvPr/>
          </p:nvSpPr>
          <p:spPr>
            <a:xfrm>
              <a:off x="2467511" y="2016623"/>
              <a:ext cx="858838" cy="114458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12" descr="Dsc_0010b_bm1_notex_d3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8" r="28192"/>
            <a:stretch>
              <a:fillRect/>
            </a:stretch>
          </p:blipFill>
          <p:spPr bwMode="auto">
            <a:xfrm>
              <a:off x="2674953" y="2097267"/>
              <a:ext cx="443955" cy="854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/>
          <p:cNvGrpSpPr/>
          <p:nvPr/>
        </p:nvGrpSpPr>
        <p:grpSpPr>
          <a:xfrm>
            <a:off x="2934436" y="1337321"/>
            <a:ext cx="858838" cy="1144588"/>
            <a:chOff x="2185846" y="3227115"/>
            <a:chExt cx="858838" cy="1144588"/>
          </a:xfrm>
        </p:grpSpPr>
        <p:sp>
          <p:nvSpPr>
            <p:cNvPr id="18" name="Rectangle 17"/>
            <p:cNvSpPr/>
            <p:nvPr/>
          </p:nvSpPr>
          <p:spPr>
            <a:xfrm>
              <a:off x="2185846" y="3227115"/>
              <a:ext cx="858838" cy="114458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4" descr="Dsc_0010b_bm1_BACK_a2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06" r="30469"/>
            <a:stretch>
              <a:fillRect/>
            </a:stretch>
          </p:blipFill>
          <p:spPr bwMode="auto">
            <a:xfrm>
              <a:off x="2351605" y="3261079"/>
              <a:ext cx="527320" cy="1037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TextBox 23"/>
          <p:cNvSpPr txBox="1"/>
          <p:nvPr/>
        </p:nvSpPr>
        <p:spPr>
          <a:xfrm>
            <a:off x="438385" y="2500415"/>
            <a:ext cx="22621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alibri" pitchFamily="34" charset="0"/>
              </a:rPr>
              <a:t> </a:t>
            </a:r>
            <a:r>
              <a:rPr lang="en-US" sz="1200" dirty="0" smtClean="0">
                <a:latin typeface="Calibri" pitchFamily="34" charset="0"/>
              </a:rPr>
              <a:t>[</a:t>
            </a:r>
            <a:r>
              <a:rPr lang="en-US" sz="1200" dirty="0" err="1" smtClean="0">
                <a:latin typeface="Calibri" pitchFamily="34" charset="0"/>
              </a:rPr>
              <a:t>Hassner&amp;Basri</a:t>
            </a:r>
            <a:r>
              <a:rPr lang="en-US" sz="1200" dirty="0" smtClean="0">
                <a:latin typeface="Calibri" pitchFamily="34" charset="0"/>
              </a:rPr>
              <a:t> </a:t>
            </a:r>
            <a:r>
              <a:rPr lang="en-US" sz="1200" dirty="0" smtClean="0">
                <a:latin typeface="Calibri" pitchFamily="34" charset="0"/>
              </a:rPr>
              <a:t>’06a, ‘06b,’13]</a:t>
            </a:r>
            <a:endParaRPr lang="en-US" sz="1200" dirty="0" smtClean="0">
              <a:latin typeface="Calibri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38385" y="1126425"/>
            <a:ext cx="2262158" cy="338554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Segoe Script" panose="020B0504020000000003" pitchFamily="34" charset="0"/>
              </a:rPr>
              <a:t>Shape by-example</a:t>
            </a:r>
            <a:endParaRPr lang="en-US" dirty="0">
              <a:solidFill>
                <a:srgbClr val="FFFF00"/>
              </a:solidFill>
              <a:latin typeface="Segoe Script" panose="020B050402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24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" grpId="0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 descr="http://people.csail.mit.edu/celiu/LabelTransfer/Figures/SystemOverview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144" b="96695" l="18500" r="27750">
                        <a14:foregroundMark x1="19667" y1="51868" x2="26833" y2="64080"/>
                        <a14:foregroundMark x1="20417" y1="52011" x2="26417" y2="52730"/>
                        <a14:foregroundMark x1="19583" y1="51437" x2="23833" y2="51580"/>
                        <a14:foregroundMark x1="27417" y1="66810" x2="20667" y2="66667"/>
                        <a14:foregroundMark x1="19667" y1="81897" x2="27000" y2="94828"/>
                        <a14:foregroundMark x1="27333" y1="82040" x2="19833" y2="94971"/>
                        <a14:foregroundMark x1="27250" y1="82759" x2="27083" y2="93247"/>
                        <a14:backgroundMark x1="20333" y1="65805" x2="27500" y2="65805"/>
                        <a14:backgroundMark x1="21667" y1="51437" x2="21667" y2="51437"/>
                        <a14:backgroundMark x1="21667" y1="51437" x2="21667" y2="517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19" t="50689" r="72247" b="3615"/>
          <a:stretch/>
        </p:blipFill>
        <p:spPr bwMode="auto">
          <a:xfrm>
            <a:off x="1107111" y="3566747"/>
            <a:ext cx="1044054" cy="302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://people.csail.mit.edu/celiu/LabelTransfer/Figures/SystemOverview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086" b="81034" l="0" r="9250">
                        <a14:foregroundMark x1="4667" y1="68966" x2="6833" y2="70690"/>
                        <a14:foregroundMark x1="8583" y1="67241" x2="8500" y2="74856"/>
                        <a14:foregroundMark x1="4667" y1="68103" x2="8333" y2="681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6" t="65927" r="90802" b="18986"/>
          <a:stretch/>
        </p:blipFill>
        <p:spPr bwMode="auto">
          <a:xfrm>
            <a:off x="145814" y="4581342"/>
            <a:ext cx="1011809" cy="100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8116" name="Picture 4" descr="http://people.csail.mit.edu/celiu/LabelTransfer/Figures/SystemOverview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914" b="76006" l="81250" r="908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306" t="59938" r="9347" b="24247"/>
          <a:stretch/>
        </p:blipFill>
        <p:spPr bwMode="auto">
          <a:xfrm>
            <a:off x="3093321" y="4557211"/>
            <a:ext cx="1068387" cy="104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http://people.csail.mit.edu/celiu/LabelTransfer/Figures/SystemOverview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575" b="96408" l="36250" r="45250">
                        <a14:foregroundMark x1="36750" y1="51868" x2="44250" y2="64511"/>
                        <a14:foregroundMark x1="36917" y1="67241" x2="44167" y2="79598"/>
                        <a14:foregroundMark x1="44417" y1="66954" x2="37083" y2="79454"/>
                        <a14:foregroundMark x1="43917" y1="68534" x2="44000" y2="78305"/>
                        <a14:foregroundMark x1="44333" y1="92241" x2="44417" y2="943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258" t="50689" r="54616" b="3615"/>
          <a:stretch/>
        </p:blipFill>
        <p:spPr bwMode="auto">
          <a:xfrm>
            <a:off x="2100653" y="3566747"/>
            <a:ext cx="1043179" cy="302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3000394" y="5609882"/>
            <a:ext cx="1571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itchFamily="34" charset="0"/>
              </a:rPr>
              <a:t>[Liu, Yuen &amp; </a:t>
            </a:r>
            <a:r>
              <a:rPr lang="en-US" sz="1200" dirty="0" err="1">
                <a:latin typeface="Calibri" pitchFamily="34" charset="0"/>
              </a:rPr>
              <a:t>Torralba</a:t>
            </a:r>
            <a:r>
              <a:rPr lang="en-US" sz="1200" dirty="0">
                <a:latin typeface="Calibri" pitchFamily="34" charset="0"/>
              </a:rPr>
              <a:t> ’11</a:t>
            </a:r>
            <a:r>
              <a:rPr lang="en-US" sz="1200" dirty="0" smtClean="0">
                <a:latin typeface="Calibri" pitchFamily="34" charset="0"/>
              </a:rPr>
              <a:t>; Rubinstein, Liu &amp; Freeman’ 12 ]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68928" y="6350220"/>
            <a:ext cx="3554178" cy="338554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Segoe Script" panose="020B0504020000000003" pitchFamily="34" charset="0"/>
              </a:rPr>
              <a:t>Label transfer / scene parsing </a:t>
            </a:r>
            <a:endParaRPr lang="en-US" dirty="0">
              <a:solidFill>
                <a:srgbClr val="FFFF00"/>
              </a:solidFill>
              <a:latin typeface="Segoe Script" panose="020B0504020000000003" pitchFamily="34" charset="0"/>
            </a:endParaRP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2" y="105683"/>
            <a:ext cx="3712157" cy="27185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92435" y="2736503"/>
            <a:ext cx="17591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Why is this useful?</a:t>
            </a:r>
          </a:p>
        </p:txBody>
      </p:sp>
    </p:spTree>
    <p:extLst>
      <p:ext uri="{BB962C8B-B14F-4D97-AF65-F5344CB8AC3E}">
        <p14:creationId xmlns:p14="http://schemas.microsoft.com/office/powerpoint/2010/main" val="173830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8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2" y="105683"/>
            <a:ext cx="3712157" cy="27185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6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14" y="3566747"/>
            <a:ext cx="4425330" cy="3200136"/>
          </a:xfrm>
          <a:prstGeom prst="rect">
            <a:avLst/>
          </a:prstGeom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143" b="43524" l="22679" r="50714">
                        <a14:foregroundMark x1="30595" y1="24286" x2="35417" y2="31619"/>
                        <a14:foregroundMark x1="38690" y1="24571" x2="43274" y2="31619"/>
                        <a14:foregroundMark x1="45000" y1="24381" x2="49524" y2="31524"/>
                        <a14:foregroundMark x1="38690" y1="33714" x2="42500" y2="40000"/>
                        <a14:foregroundMark x1="45833" y1="34952" x2="49345" y2="39905"/>
                        <a14:foregroundMark x1="31190" y1="34762" x2="34286" y2="40571"/>
                        <a14:foregroundMark x1="23750" y1="23524" x2="29107" y2="32190"/>
                        <a14:foregroundMark x1="26310" y1="32667" x2="27321" y2="32476"/>
                        <a14:foregroundMark x1="48333" y1="32571" x2="39940" y2="32571"/>
                        <a14:foregroundMark x1="23810" y1="33524" x2="29107" y2="41333"/>
                        <a14:backgroundMark x1="23690" y1="32762" x2="50536" y2="327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669" t="21188" r="49165" b="56318"/>
          <a:stretch/>
        </p:blipFill>
        <p:spPr bwMode="auto">
          <a:xfrm>
            <a:off x="4876036" y="4243879"/>
            <a:ext cx="4031631" cy="2012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6000424" y="4074602"/>
            <a:ext cx="1782860" cy="338554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Segoe Script" panose="020B0504020000000003" pitchFamily="34" charset="0"/>
              </a:rPr>
              <a:t>Depth transfer</a:t>
            </a:r>
            <a:endParaRPr lang="en-US" dirty="0">
              <a:solidFill>
                <a:srgbClr val="FFFF00"/>
              </a:solidFill>
              <a:latin typeface="Segoe Script" panose="020B05040200000000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8807" y="6239275"/>
            <a:ext cx="30460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itchFamily="34" charset="0"/>
              </a:rPr>
              <a:t>[</a:t>
            </a:r>
            <a:r>
              <a:rPr lang="en-US" sz="1200" dirty="0" err="1" smtClean="0">
                <a:latin typeface="Calibri" pitchFamily="34" charset="0"/>
              </a:rPr>
              <a:t>Karsch</a:t>
            </a:r>
            <a:r>
              <a:rPr lang="en-US" sz="1200" dirty="0" smtClean="0">
                <a:latin typeface="Calibri" pitchFamily="34" charset="0"/>
              </a:rPr>
              <a:t>, Liu &amp; Kang ’12]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70466" y="4988436"/>
            <a:ext cx="905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92435" y="2736503"/>
            <a:ext cx="17591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Why is this useful?</a:t>
            </a:r>
          </a:p>
        </p:txBody>
      </p:sp>
    </p:spTree>
    <p:extLst>
      <p:ext uri="{BB962C8B-B14F-4D97-AF65-F5344CB8AC3E}">
        <p14:creationId xmlns:p14="http://schemas.microsoft.com/office/powerpoint/2010/main" val="317243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2" y="105683"/>
            <a:ext cx="3712157" cy="27185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6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14" y="3566747"/>
            <a:ext cx="4425330" cy="32001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69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336" y="4057998"/>
            <a:ext cx="4029123" cy="2511345"/>
          </a:xfrm>
          <a:prstGeom prst="rect">
            <a:avLst/>
          </a:prstGeom>
        </p:spPr>
      </p:pic>
      <p:pic>
        <p:nvPicPr>
          <p:cNvPr id="11" name="Picture 7" descr="http://people.csail.mit.edu/celiu/SIFTflow/pictures/faceRecog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66869" l="0" r="29778">
                        <a14:foregroundMark x1="1667" y1="2736" x2="9000" y2="27660"/>
                        <a14:foregroundMark x1="11778" y1="4559" x2="18667" y2="27356"/>
                        <a14:foregroundMark x1="21000" y1="3951" x2="28000" y2="29483"/>
                        <a14:foregroundMark x1="28667" y1="35562" x2="21000" y2="62310"/>
                        <a14:foregroundMark x1="18667" y1="36170" x2="11333" y2="626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0343" b="33447"/>
          <a:stretch/>
        </p:blipFill>
        <p:spPr bwMode="auto">
          <a:xfrm>
            <a:off x="6721838" y="255683"/>
            <a:ext cx="2122892" cy="174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6827937" y="145786"/>
            <a:ext cx="1973618" cy="338554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Segoe Script" panose="020B0504020000000003" pitchFamily="34" charset="0"/>
              </a:rPr>
              <a:t>Face recognition</a:t>
            </a:r>
            <a:endParaRPr lang="en-US" dirty="0">
              <a:solidFill>
                <a:srgbClr val="FFFF00"/>
              </a:solidFill>
              <a:latin typeface="Segoe Script" panose="020B0504020000000003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891851" y="1942011"/>
            <a:ext cx="17509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alibri" pitchFamily="34" charset="0"/>
              </a:rPr>
              <a:t>[Liu, Yuen &amp; </a:t>
            </a:r>
            <a:r>
              <a:rPr lang="en-US" sz="1200" dirty="0" err="1">
                <a:latin typeface="Calibri" pitchFamily="34" charset="0"/>
              </a:rPr>
              <a:t>Torralba</a:t>
            </a:r>
            <a:r>
              <a:rPr lang="en-US" sz="1200" dirty="0">
                <a:latin typeface="Calibri" pitchFamily="34" charset="0"/>
              </a:rPr>
              <a:t> </a:t>
            </a:r>
            <a:r>
              <a:rPr lang="en-US" sz="1200" dirty="0" smtClean="0">
                <a:latin typeface="Calibri" pitchFamily="34" charset="0"/>
              </a:rPr>
              <a:t>’11]</a:t>
            </a:r>
            <a:endParaRPr lang="en-US" sz="1200" dirty="0">
              <a:latin typeface="Calibri" pitchFamily="34" charset="0"/>
            </a:endParaRPr>
          </a:p>
        </p:txBody>
      </p:sp>
      <p:pic>
        <p:nvPicPr>
          <p:cNvPr id="19" name="Picture 3" descr="D:\talhassner\My Docs\project-Fine-Grained-Texture\code_Tal\combined_a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913" y="2753236"/>
            <a:ext cx="722307" cy="88014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 descr="D:\talhassner\My Docs\project-Fine-Grained-Texture\code_Tal\combined_b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466" y="2752056"/>
            <a:ext cx="722307" cy="88014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D:\talhassner\My Docs\project-Fine-Grained-Texture\code_Tal\combined_b2a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360" y="2752056"/>
            <a:ext cx="722307" cy="880144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6308720" y="2517231"/>
            <a:ext cx="2760692" cy="338554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Segoe Script" panose="020B0504020000000003" pitchFamily="34" charset="0"/>
              </a:rPr>
              <a:t>Fingerprint recognition</a:t>
            </a:r>
            <a:endParaRPr lang="en-US" dirty="0">
              <a:solidFill>
                <a:srgbClr val="FFFF00"/>
              </a:solidFill>
              <a:latin typeface="Segoe Script" panose="020B0504020000000003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971631" y="3633380"/>
            <a:ext cx="16862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Calibri" pitchFamily="34" charset="0"/>
              </a:rPr>
              <a:t>[</a:t>
            </a:r>
            <a:r>
              <a:rPr lang="en-US" sz="1200" dirty="0" err="1" smtClean="0">
                <a:latin typeface="Calibri" pitchFamily="34" charset="0"/>
              </a:rPr>
              <a:t>Hassner</a:t>
            </a:r>
            <a:r>
              <a:rPr lang="en-US" sz="1200" dirty="0" smtClean="0">
                <a:latin typeface="Calibri" pitchFamily="34" charset="0"/>
              </a:rPr>
              <a:t>, </a:t>
            </a:r>
            <a:r>
              <a:rPr lang="en-US" sz="1200" dirty="0" err="1" smtClean="0">
                <a:latin typeface="Calibri" pitchFamily="34" charset="0"/>
              </a:rPr>
              <a:t>Saban</a:t>
            </a:r>
            <a:r>
              <a:rPr lang="en-US" sz="1200" dirty="0" smtClean="0">
                <a:latin typeface="Calibri" pitchFamily="34" charset="0"/>
              </a:rPr>
              <a:t> &amp; Wolf]</a:t>
            </a:r>
            <a:endParaRPr lang="en-US" sz="1200" dirty="0">
              <a:latin typeface="Calibr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92435" y="2736503"/>
            <a:ext cx="17591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Why is this useful?</a:t>
            </a:r>
          </a:p>
        </p:txBody>
      </p:sp>
    </p:spTree>
    <p:extLst>
      <p:ext uri="{BB962C8B-B14F-4D97-AF65-F5344CB8AC3E}">
        <p14:creationId xmlns:p14="http://schemas.microsoft.com/office/powerpoint/2010/main" val="269263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22" grpId="0" animBg="1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2" y="105683"/>
            <a:ext cx="3712157" cy="27185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6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14" y="3566747"/>
            <a:ext cx="4425330" cy="32001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69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336" y="4057998"/>
            <a:ext cx="4029123" cy="25113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grayscl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68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020" y="131083"/>
            <a:ext cx="2779546" cy="3827972"/>
          </a:xfrm>
          <a:prstGeom prst="rect">
            <a:avLst/>
          </a:prstGeom>
        </p:spPr>
      </p:pic>
      <p:pic>
        <p:nvPicPr>
          <p:cNvPr id="16" name="Picture 3" descr="D:\talhassner\MyDocs\project-face-flows\ver_b\back\someresults\amidala.inputImage..rf.1001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331448" y="349287"/>
            <a:ext cx="966484" cy="965509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4" name="Picture 2" descr="D:\talhassner\My Docs\project-face_flows\ver_b\back\explore\result_amadala_c.png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38955" y="979707"/>
            <a:ext cx="594310" cy="1178877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D:\talhassner\My Docs\conf-ICCV-2013\supp_a\someresults\3598302.inputImageCrpt..rf.1001.pn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5490739" y="349287"/>
            <a:ext cx="970381" cy="970381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D:\talhassner\My Docs\conf-ICCV-2013\supp_a\someresults\3598302_segb.png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1366915">
            <a:off x="5209034" y="908290"/>
            <a:ext cx="646921" cy="1124317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4013941" y="53010"/>
            <a:ext cx="2303836" cy="338554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Segoe Script" panose="020B0504020000000003" pitchFamily="34" charset="0"/>
              </a:rPr>
              <a:t>New view synthesis</a:t>
            </a:r>
            <a:endParaRPr lang="en-US" dirty="0">
              <a:solidFill>
                <a:srgbClr val="FFFF00"/>
              </a:solidFill>
              <a:latin typeface="Segoe Script" panose="020B0504020000000003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669458" y="2020084"/>
            <a:ext cx="1010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Calibri" pitchFamily="34" charset="0"/>
              </a:rPr>
              <a:t>[</a:t>
            </a:r>
            <a:r>
              <a:rPr lang="en-US" sz="1200" dirty="0" err="1" smtClean="0">
                <a:latin typeface="Calibri" pitchFamily="34" charset="0"/>
              </a:rPr>
              <a:t>Hassner</a:t>
            </a:r>
            <a:r>
              <a:rPr lang="en-US" sz="1200" dirty="0" smtClean="0">
                <a:latin typeface="Calibri" pitchFamily="34" charset="0"/>
              </a:rPr>
              <a:t> ‘13]</a:t>
            </a:r>
            <a:endParaRPr lang="en-US" sz="1200" dirty="0">
              <a:latin typeface="Calibr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92435" y="2736503"/>
            <a:ext cx="17591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Why is this useful?</a:t>
            </a:r>
          </a:p>
        </p:txBody>
      </p:sp>
    </p:spTree>
    <p:extLst>
      <p:ext uri="{BB962C8B-B14F-4D97-AF65-F5344CB8AC3E}">
        <p14:creationId xmlns:p14="http://schemas.microsoft.com/office/powerpoint/2010/main" val="104933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1">
        <a:spAutoFit/>
      </a:bodyPr>
      <a:lstStyle>
        <a:defPPr algn="l">
          <a:defRPr sz="2800" dirty="0" smtClean="0">
            <a:latin typeface="Calibri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15248</TotalTime>
  <Words>1240</Words>
  <Application>Microsoft Office PowerPoint</Application>
  <PresentationFormat>On-screen Show (4:3)</PresentationFormat>
  <Paragraphs>207</Paragraphs>
  <Slides>42</Slides>
  <Notes>2</Notes>
  <HiddenSlides>0</HiddenSlides>
  <MMClips>0</MMClips>
  <ScaleCrop>false</ScaleCrop>
  <HeadingPairs>
    <vt:vector size="8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  <vt:variant>
        <vt:lpstr>Custom Shows</vt:lpstr>
      </vt:variant>
      <vt:variant>
        <vt:i4>1</vt:i4>
      </vt:variant>
    </vt:vector>
  </HeadingPairs>
  <TitlesOfParts>
    <vt:vector size="45" baseType="lpstr">
      <vt:lpstr>Office Theme</vt:lpstr>
      <vt:lpstr>Equation</vt:lpstr>
      <vt:lpstr>Scale-less Dense Correspondences</vt:lpstr>
      <vt:lpstr>Matching Pixels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Dense matching with scale differences</vt:lpstr>
      <vt:lpstr>Dense SIFT (DSIFT)</vt:lpstr>
      <vt:lpstr>SIFT-Flow</vt:lpstr>
      <vt:lpstr>SIFT-Flow</vt:lpstr>
      <vt:lpstr>Dense matching with scale differences</vt:lpstr>
      <vt:lpstr>Log-Polar sampling</vt:lpstr>
      <vt:lpstr>From Rotation + Scale to translation</vt:lpstr>
      <vt:lpstr>Translation invariance</vt:lpstr>
      <vt:lpstr>SID-Flow</vt:lpstr>
      <vt:lpstr>SID-Flow</vt:lpstr>
      <vt:lpstr>Dense matching with scale differences</vt:lpstr>
      <vt:lpstr>SIFTs and Multiple Scales</vt:lpstr>
      <vt:lpstr>SIFTs and Multiple Scales</vt:lpstr>
      <vt:lpstr>Observation 1</vt:lpstr>
      <vt:lpstr>PowerPoint Presentation</vt:lpstr>
      <vt:lpstr>Matching ver.1</vt:lpstr>
      <vt:lpstr>To Illustrate</vt:lpstr>
      <vt:lpstr>Observation 2</vt:lpstr>
      <vt:lpstr>Main Assumption</vt:lpstr>
      <vt:lpstr>So, for each pixel…</vt:lpstr>
      <vt:lpstr>Matching ver.2</vt:lpstr>
      <vt:lpstr>To Illustrate</vt:lpstr>
      <vt:lpstr>The Scale-Less SIFT (SLS)</vt:lpstr>
      <vt:lpstr>The Scale-Less SIFT (SLS)</vt:lpstr>
      <vt:lpstr>SLS-Flow</vt:lpstr>
      <vt:lpstr>Dense-Flow with SLS</vt:lpstr>
      <vt:lpstr>Dense-Flow with SLS</vt:lpstr>
      <vt:lpstr>What we saw</vt:lpstr>
      <vt:lpstr>PowerPoint Presentation</vt:lpstr>
      <vt:lpstr>References</vt:lpstr>
      <vt:lpstr>Resources</vt:lpstr>
      <vt:lpstr>PowerPoint Presentation</vt:lpstr>
      <vt:lpstr>struct</vt:lpstr>
    </vt:vector>
  </TitlesOfParts>
  <Company>Technion R&amp;D 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OBJECTIVES</dc:title>
  <dc:creator>user</dc:creator>
  <cp:lastModifiedBy>Hassner</cp:lastModifiedBy>
  <cp:revision>1015</cp:revision>
  <cp:lastPrinted>2000-08-22T15:50:43Z</cp:lastPrinted>
  <dcterms:created xsi:type="dcterms:W3CDTF">1999-10-18T08:30:57Z</dcterms:created>
  <dcterms:modified xsi:type="dcterms:W3CDTF">2013-12-15T12:36:37Z</dcterms:modified>
</cp:coreProperties>
</file>